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5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Fira Sans Condensed" panose="020B0503050000020004" pitchFamily="34" charset="0"/>
      <p:regular r:id="rId19"/>
      <p:bold r:id="rId20"/>
      <p:italic r:id="rId21"/>
      <p:boldItalic r:id="rId22"/>
    </p:embeddedFont>
    <p:embeddedFont>
      <p:font typeface="Jomhuria" panose="020B0604020202020204" charset="-78"/>
      <p:regular r:id="rId23"/>
    </p:embeddedFont>
    <p:embeddedFont>
      <p:font typeface="Josefin Sans" pitchFamily="2" charset="0"/>
      <p:regular r:id="rId24"/>
      <p:bold r:id="rId25"/>
      <p:italic r:id="rId26"/>
      <p:boldItalic r:id="rId27"/>
    </p:embeddedFont>
    <p:embeddedFont>
      <p:font typeface="Josefin Sans Bold" pitchFamily="2" charset="0"/>
      <p:boldItalic r:id="rId28"/>
    </p:embeddedFont>
    <p:embeddedFont>
      <p:font typeface="Open Sans" pitchFamily="2" charset="0"/>
      <p:regular r:id="rId29"/>
      <p:bold r:id="rId30"/>
      <p:italic r:id="rId31"/>
      <p:boldItalic r:id="rId32"/>
    </p:embeddedFont>
    <p:embeddedFont>
      <p:font typeface="Open Sans SemiBold" pitchFamily="2" charset="0"/>
      <p:regular r:id="rId33"/>
      <p:bold r:id="rId34"/>
      <p:italic r:id="rId35"/>
      <p:boldItalic r:id="rId36"/>
    </p:embeddedFont>
    <p:embeddedFont>
      <p:font typeface="Roboto Condensed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4568"/>
    <a:srgbClr val="4E6F8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451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013163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226e0cd0cdf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226e0cd0cdf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226e0cd0cdf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226e0cd0cdf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226d7fc5958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226d7fc5958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226d7fc5958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226d7fc5958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226d7fc595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226d7fc595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g226d7fc5958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" name="Google Shape;1140;g226d7fc5958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226d7fc5958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226d7fc5958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4f398872a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4f398872a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24f398872a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24f398872a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24f398872a4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24f398872a4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vi-VN" sz="1100" dirty="0"/>
              <a:t>Hướng đến giao diện đơn giản, hiện đại và tối ưu trải nghiệm mua hàng thật nhanh chóng cho khách hàng.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226d7fc59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Google Shape;1053;g226d7fc59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226d7fc5958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226d7fc5958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g226d7fc595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" name="Google Shape;1069;g226d7fc595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226d7fc595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226d7fc595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26e0cd0cdf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26e0cd0cdf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"/>
          <p:cNvSpPr txBox="1">
            <a:spLocks noGrp="1"/>
          </p:cNvSpPr>
          <p:nvPr>
            <p:ph type="title" hasCustomPrompt="1"/>
          </p:nvPr>
        </p:nvSpPr>
        <p:spPr>
          <a:xfrm>
            <a:off x="1217350" y="1604400"/>
            <a:ext cx="6709200" cy="14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1" name="Google Shape;151;p11"/>
          <p:cNvSpPr txBox="1">
            <a:spLocks noGrp="1"/>
          </p:cNvSpPr>
          <p:nvPr>
            <p:ph type="body" idx="1"/>
          </p:nvPr>
        </p:nvSpPr>
        <p:spPr>
          <a:xfrm>
            <a:off x="1668825" y="3087600"/>
            <a:ext cx="5806200" cy="45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11"/>
          <p:cNvSpPr/>
          <p:nvPr/>
        </p:nvSpPr>
        <p:spPr>
          <a:xfrm rot="10800000" flipH="1">
            <a:off x="2527149" y="4367365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1"/>
          <p:cNvSpPr/>
          <p:nvPr/>
        </p:nvSpPr>
        <p:spPr>
          <a:xfrm>
            <a:off x="6198946" y="4555768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1"/>
          <p:cNvSpPr/>
          <p:nvPr/>
        </p:nvSpPr>
        <p:spPr>
          <a:xfrm rot="-7520738" flipH="1">
            <a:off x="7812289" y="3760467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1"/>
          <p:cNvSpPr/>
          <p:nvPr/>
        </p:nvSpPr>
        <p:spPr>
          <a:xfrm flipH="1">
            <a:off x="5018091" y="47256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1"/>
          <p:cNvSpPr/>
          <p:nvPr/>
        </p:nvSpPr>
        <p:spPr>
          <a:xfrm flipH="1">
            <a:off x="7887341" y="4554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1"/>
          <p:cNvSpPr/>
          <p:nvPr/>
        </p:nvSpPr>
        <p:spPr>
          <a:xfrm flipH="1">
            <a:off x="8652966" y="36287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1"/>
          <p:cNvSpPr/>
          <p:nvPr/>
        </p:nvSpPr>
        <p:spPr>
          <a:xfrm flipH="1">
            <a:off x="7477516" y="436737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1"/>
          <p:cNvSpPr/>
          <p:nvPr/>
        </p:nvSpPr>
        <p:spPr>
          <a:xfrm flipH="1">
            <a:off x="-426404" y="-8470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1"/>
          <p:cNvSpPr/>
          <p:nvPr/>
        </p:nvSpPr>
        <p:spPr>
          <a:xfrm rot="10800000">
            <a:off x="-294784" y="-365201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1"/>
          <p:cNvSpPr/>
          <p:nvPr/>
        </p:nvSpPr>
        <p:spPr>
          <a:xfrm rot="3279262" flipH="1">
            <a:off x="-226292" y="-6916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"/>
          <p:cNvSpPr/>
          <p:nvPr/>
        </p:nvSpPr>
        <p:spPr>
          <a:xfrm flipH="1">
            <a:off x="88566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1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"/>
          <p:cNvSpPr/>
          <p:nvPr/>
        </p:nvSpPr>
        <p:spPr>
          <a:xfrm flipH="1">
            <a:off x="82941" y="14352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42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4"/>
          <p:cNvSpPr txBox="1">
            <a:spLocks noGrp="1"/>
          </p:cNvSpPr>
          <p:nvPr>
            <p:ph type="title" hasCustomPrompt="1"/>
          </p:nvPr>
        </p:nvSpPr>
        <p:spPr>
          <a:xfrm>
            <a:off x="2515413" y="2611248"/>
            <a:ext cx="15948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6" name="Google Shape;196;p14"/>
          <p:cNvSpPr txBox="1">
            <a:spLocks noGrp="1"/>
          </p:cNvSpPr>
          <p:nvPr>
            <p:ph type="title" idx="2" hasCustomPrompt="1"/>
          </p:nvPr>
        </p:nvSpPr>
        <p:spPr>
          <a:xfrm>
            <a:off x="5033788" y="2611248"/>
            <a:ext cx="15948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7" name="Google Shape;197;p14"/>
          <p:cNvSpPr txBox="1">
            <a:spLocks noGrp="1"/>
          </p:cNvSpPr>
          <p:nvPr>
            <p:ph type="subTitle" idx="1"/>
          </p:nvPr>
        </p:nvSpPr>
        <p:spPr>
          <a:xfrm>
            <a:off x="718800" y="1641600"/>
            <a:ext cx="26697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98" name="Google Shape;198;p14"/>
          <p:cNvSpPr txBox="1">
            <a:spLocks noGrp="1"/>
          </p:cNvSpPr>
          <p:nvPr>
            <p:ph type="subTitle" idx="3"/>
          </p:nvPr>
        </p:nvSpPr>
        <p:spPr>
          <a:xfrm>
            <a:off x="872525" y="2156600"/>
            <a:ext cx="23622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4"/>
          <p:cNvSpPr txBox="1">
            <a:spLocks noGrp="1"/>
          </p:cNvSpPr>
          <p:nvPr>
            <p:ph type="subTitle" idx="4"/>
          </p:nvPr>
        </p:nvSpPr>
        <p:spPr>
          <a:xfrm>
            <a:off x="3237150" y="1641600"/>
            <a:ext cx="26697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0" name="Google Shape;200;p14"/>
          <p:cNvSpPr txBox="1">
            <a:spLocks noGrp="1"/>
          </p:cNvSpPr>
          <p:nvPr>
            <p:ph type="subTitle" idx="5"/>
          </p:nvPr>
        </p:nvSpPr>
        <p:spPr>
          <a:xfrm>
            <a:off x="3390900" y="2156620"/>
            <a:ext cx="23622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6"/>
          </p:nvPr>
        </p:nvSpPr>
        <p:spPr>
          <a:xfrm>
            <a:off x="5755500" y="1641600"/>
            <a:ext cx="26697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2" name="Google Shape;202;p14"/>
          <p:cNvSpPr txBox="1">
            <a:spLocks noGrp="1"/>
          </p:cNvSpPr>
          <p:nvPr>
            <p:ph type="subTitle" idx="7"/>
          </p:nvPr>
        </p:nvSpPr>
        <p:spPr>
          <a:xfrm>
            <a:off x="5888425" y="2156600"/>
            <a:ext cx="23622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4"/>
          <p:cNvSpPr txBox="1">
            <a:spLocks noGrp="1"/>
          </p:cNvSpPr>
          <p:nvPr>
            <p:ph type="subTitle" idx="8"/>
          </p:nvPr>
        </p:nvSpPr>
        <p:spPr>
          <a:xfrm>
            <a:off x="1766775" y="3105100"/>
            <a:ext cx="30921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4" name="Google Shape;204;p14"/>
          <p:cNvSpPr txBox="1">
            <a:spLocks noGrp="1"/>
          </p:cNvSpPr>
          <p:nvPr>
            <p:ph type="subTitle" idx="9"/>
          </p:nvPr>
        </p:nvSpPr>
        <p:spPr>
          <a:xfrm>
            <a:off x="2131725" y="3620120"/>
            <a:ext cx="23622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ubTitle" idx="13"/>
          </p:nvPr>
        </p:nvSpPr>
        <p:spPr>
          <a:xfrm>
            <a:off x="4496350" y="3105100"/>
            <a:ext cx="2669700" cy="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7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06" name="Google Shape;206;p14"/>
          <p:cNvSpPr txBox="1">
            <a:spLocks noGrp="1"/>
          </p:cNvSpPr>
          <p:nvPr>
            <p:ph type="subTitle" idx="14"/>
          </p:nvPr>
        </p:nvSpPr>
        <p:spPr>
          <a:xfrm>
            <a:off x="4650100" y="3620100"/>
            <a:ext cx="2362200" cy="6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14"/>
          <p:cNvSpPr txBox="1">
            <a:spLocks noGrp="1"/>
          </p:cNvSpPr>
          <p:nvPr>
            <p:ph type="title" idx="15" hasCustomPrompt="1"/>
          </p:nvPr>
        </p:nvSpPr>
        <p:spPr>
          <a:xfrm>
            <a:off x="1256225" y="1132242"/>
            <a:ext cx="15948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14"/>
          <p:cNvSpPr txBox="1">
            <a:spLocks noGrp="1"/>
          </p:cNvSpPr>
          <p:nvPr>
            <p:ph type="title" idx="16" hasCustomPrompt="1"/>
          </p:nvPr>
        </p:nvSpPr>
        <p:spPr>
          <a:xfrm>
            <a:off x="3774600" y="1132242"/>
            <a:ext cx="15948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14"/>
          <p:cNvSpPr txBox="1">
            <a:spLocks noGrp="1"/>
          </p:cNvSpPr>
          <p:nvPr>
            <p:ph type="title" idx="17" hasCustomPrompt="1"/>
          </p:nvPr>
        </p:nvSpPr>
        <p:spPr>
          <a:xfrm>
            <a:off x="6292975" y="1132242"/>
            <a:ext cx="1594800" cy="69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14"/>
          <p:cNvSpPr/>
          <p:nvPr/>
        </p:nvSpPr>
        <p:spPr>
          <a:xfrm rot="10800000" flipH="1">
            <a:off x="37927" y="4374834"/>
            <a:ext cx="2505013" cy="76874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4"/>
          <p:cNvSpPr/>
          <p:nvPr/>
        </p:nvSpPr>
        <p:spPr>
          <a:xfrm rot="10800000">
            <a:off x="6142736" y="4490064"/>
            <a:ext cx="2594745" cy="68451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"/>
          <p:cNvSpPr/>
          <p:nvPr/>
        </p:nvSpPr>
        <p:spPr>
          <a:xfrm rot="10800000" flipH="1">
            <a:off x="6632383" y="4238575"/>
            <a:ext cx="3779755" cy="936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/>
          <p:nvPr/>
        </p:nvSpPr>
        <p:spPr>
          <a:xfrm flipH="1">
            <a:off x="-5" y="4269850"/>
            <a:ext cx="2018280" cy="87380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4"/>
          <p:cNvSpPr/>
          <p:nvPr/>
        </p:nvSpPr>
        <p:spPr>
          <a:xfrm>
            <a:off x="-1" y="4269786"/>
            <a:ext cx="1717924" cy="87359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4"/>
          <p:cNvSpPr/>
          <p:nvPr/>
        </p:nvSpPr>
        <p:spPr>
          <a:xfrm rot="10800000">
            <a:off x="6962402" y="4352337"/>
            <a:ext cx="2594826" cy="822238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4"/>
          <p:cNvSpPr txBox="1">
            <a:spLocks noGrp="1"/>
          </p:cNvSpPr>
          <p:nvPr>
            <p:ph type="title" idx="18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17" name="Google Shape;217;p14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4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4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4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4"/>
          <p:cNvSpPr/>
          <p:nvPr/>
        </p:nvSpPr>
        <p:spPr>
          <a:xfrm rot="5400000">
            <a:off x="8655556" y="414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4"/>
          <p:cNvSpPr/>
          <p:nvPr/>
        </p:nvSpPr>
        <p:spPr>
          <a:xfrm rot="-5400000">
            <a:off x="7367731" y="44490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4"/>
          <p:cNvSpPr/>
          <p:nvPr/>
        </p:nvSpPr>
        <p:spPr>
          <a:xfrm rot="5400000">
            <a:off x="5923156" y="48443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"/>
          <p:cNvSpPr txBox="1">
            <a:spLocks noGrp="1"/>
          </p:cNvSpPr>
          <p:nvPr>
            <p:ph type="title"/>
          </p:nvPr>
        </p:nvSpPr>
        <p:spPr>
          <a:xfrm>
            <a:off x="3373350" y="2938325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100"/>
              <a:buNone/>
              <a:defRPr sz="3000"/>
            </a:lvl1pPr>
            <a:lvl2pPr lvl="1" rtl="0">
              <a:spcBef>
                <a:spcPts val="160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6" name="Google Shape;226;p15"/>
          <p:cNvSpPr txBox="1">
            <a:spLocks noGrp="1"/>
          </p:cNvSpPr>
          <p:nvPr>
            <p:ph type="subTitle" idx="1"/>
          </p:nvPr>
        </p:nvSpPr>
        <p:spPr>
          <a:xfrm>
            <a:off x="1726650" y="1707450"/>
            <a:ext cx="5690700" cy="9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sz="2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5"/>
          <p:cNvSpPr/>
          <p:nvPr/>
        </p:nvSpPr>
        <p:spPr>
          <a:xfrm>
            <a:off x="2301825" y="-81050"/>
            <a:ext cx="5472801" cy="1242133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5"/>
          <p:cNvSpPr/>
          <p:nvPr/>
        </p:nvSpPr>
        <p:spPr>
          <a:xfrm rot="10800000">
            <a:off x="3105740" y="-321877"/>
            <a:ext cx="2419310" cy="8618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5"/>
          <p:cNvSpPr/>
          <p:nvPr/>
        </p:nvSpPr>
        <p:spPr>
          <a:xfrm rot="-5400000">
            <a:off x="5094113" y="-676765"/>
            <a:ext cx="969192" cy="1790903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5"/>
          <p:cNvSpPr/>
          <p:nvPr/>
        </p:nvSpPr>
        <p:spPr>
          <a:xfrm rot="5400000">
            <a:off x="6553938" y="4582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5"/>
          <p:cNvSpPr/>
          <p:nvPr/>
        </p:nvSpPr>
        <p:spPr>
          <a:xfrm rot="5400000">
            <a:off x="4522788" y="64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5"/>
          <p:cNvSpPr/>
          <p:nvPr/>
        </p:nvSpPr>
        <p:spPr>
          <a:xfrm rot="5400000">
            <a:off x="8054788" y="93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5"/>
          <p:cNvSpPr/>
          <p:nvPr/>
        </p:nvSpPr>
        <p:spPr>
          <a:xfrm rot="5400000">
            <a:off x="2853363" y="30173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5"/>
          <p:cNvSpPr/>
          <p:nvPr/>
        </p:nvSpPr>
        <p:spPr>
          <a:xfrm rot="5400000">
            <a:off x="2401288" y="5398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5"/>
          <p:cNvSpPr/>
          <p:nvPr/>
        </p:nvSpPr>
        <p:spPr>
          <a:xfrm rot="10800000">
            <a:off x="1820973" y="3982367"/>
            <a:ext cx="5577954" cy="1242133"/>
          </a:xfrm>
          <a:custGeom>
            <a:avLst/>
            <a:gdLst/>
            <a:ahLst/>
            <a:cxnLst/>
            <a:rect l="l" t="t" r="r" b="b"/>
            <a:pathLst>
              <a:path w="113987" h="48554" extrusionOk="0">
                <a:moveTo>
                  <a:pt x="1" y="1"/>
                </a:moveTo>
                <a:cubicBezTo>
                  <a:pt x="1664" y="4622"/>
                  <a:pt x="7395" y="8627"/>
                  <a:pt x="14480" y="9243"/>
                </a:cubicBezTo>
                <a:cubicBezTo>
                  <a:pt x="15269" y="9310"/>
                  <a:pt x="16057" y="9341"/>
                  <a:pt x="16844" y="9341"/>
                </a:cubicBezTo>
                <a:cubicBezTo>
                  <a:pt x="26954" y="9341"/>
                  <a:pt x="36902" y="4191"/>
                  <a:pt x="46543" y="4191"/>
                </a:cubicBezTo>
                <a:cubicBezTo>
                  <a:pt x="48520" y="4191"/>
                  <a:pt x="50484" y="4408"/>
                  <a:pt x="52434" y="4930"/>
                </a:cubicBezTo>
                <a:cubicBezTo>
                  <a:pt x="59335" y="6717"/>
                  <a:pt x="63032" y="11831"/>
                  <a:pt x="63833" y="16760"/>
                </a:cubicBezTo>
                <a:cubicBezTo>
                  <a:pt x="64634" y="21750"/>
                  <a:pt x="63155" y="26680"/>
                  <a:pt x="62970" y="31609"/>
                </a:cubicBezTo>
                <a:cubicBezTo>
                  <a:pt x="62847" y="36538"/>
                  <a:pt x="64264" y="41898"/>
                  <a:pt x="69563" y="45349"/>
                </a:cubicBezTo>
                <a:cubicBezTo>
                  <a:pt x="73005" y="47564"/>
                  <a:pt x="77580" y="48553"/>
                  <a:pt x="82312" y="48553"/>
                </a:cubicBezTo>
                <a:cubicBezTo>
                  <a:pt x="88505" y="48553"/>
                  <a:pt x="94967" y="46857"/>
                  <a:pt x="99507" y="43993"/>
                </a:cubicBezTo>
                <a:cubicBezTo>
                  <a:pt x="107579" y="38941"/>
                  <a:pt x="110906" y="31362"/>
                  <a:pt x="112508" y="24030"/>
                </a:cubicBezTo>
                <a:cubicBezTo>
                  <a:pt x="113987" y="17253"/>
                  <a:pt x="112262" y="3821"/>
                  <a:pt x="10382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"/>
          <p:cNvSpPr/>
          <p:nvPr/>
        </p:nvSpPr>
        <p:spPr>
          <a:xfrm>
            <a:off x="4175688" y="4603443"/>
            <a:ext cx="2419310" cy="8618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5"/>
          <p:cNvSpPr/>
          <p:nvPr/>
        </p:nvSpPr>
        <p:spPr>
          <a:xfrm rot="5400000">
            <a:off x="3798057" y="3940705"/>
            <a:ext cx="969192" cy="1790903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5"/>
          <p:cNvSpPr/>
          <p:nvPr/>
        </p:nvSpPr>
        <p:spPr>
          <a:xfrm rot="-5400000">
            <a:off x="2853375" y="4363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5"/>
          <p:cNvSpPr/>
          <p:nvPr/>
        </p:nvSpPr>
        <p:spPr>
          <a:xfrm rot="-5400000">
            <a:off x="5079550" y="43954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5"/>
          <p:cNvSpPr/>
          <p:nvPr/>
        </p:nvSpPr>
        <p:spPr>
          <a:xfrm rot="-5400000">
            <a:off x="1555000" y="48415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5"/>
          <p:cNvSpPr/>
          <p:nvPr/>
        </p:nvSpPr>
        <p:spPr>
          <a:xfrm rot="-5400000">
            <a:off x="6683875" y="467820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5"/>
          <p:cNvSpPr/>
          <p:nvPr/>
        </p:nvSpPr>
        <p:spPr>
          <a:xfrm rot="-5400000">
            <a:off x="7201050" y="4504906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46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 rot="10800000" flipH="1">
            <a:off x="-34948" y="4374909"/>
            <a:ext cx="2505013" cy="76874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6"/>
          <p:cNvSpPr/>
          <p:nvPr/>
        </p:nvSpPr>
        <p:spPr>
          <a:xfrm flipH="1">
            <a:off x="6142736" y="0"/>
            <a:ext cx="2594745" cy="68451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6"/>
          <p:cNvSpPr/>
          <p:nvPr/>
        </p:nvSpPr>
        <p:spPr>
          <a:xfrm>
            <a:off x="6632383" y="0"/>
            <a:ext cx="3779755" cy="936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16"/>
          <p:cNvSpPr/>
          <p:nvPr/>
        </p:nvSpPr>
        <p:spPr>
          <a:xfrm flipH="1">
            <a:off x="-5" y="4269850"/>
            <a:ext cx="2018280" cy="87380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6"/>
          <p:cNvSpPr/>
          <p:nvPr/>
        </p:nvSpPr>
        <p:spPr>
          <a:xfrm>
            <a:off x="-1" y="4269786"/>
            <a:ext cx="1717924" cy="87359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16"/>
          <p:cNvSpPr/>
          <p:nvPr/>
        </p:nvSpPr>
        <p:spPr>
          <a:xfrm flipH="1">
            <a:off x="6962402" y="0"/>
            <a:ext cx="2594826" cy="822238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6"/>
          <p:cNvSpPr/>
          <p:nvPr/>
        </p:nvSpPr>
        <p:spPr>
          <a:xfrm rot="9281215" flipH="1">
            <a:off x="6963797" y="4203731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16"/>
          <p:cNvSpPr/>
          <p:nvPr/>
        </p:nvSpPr>
        <p:spPr>
          <a:xfrm rot="9280772" flipH="1">
            <a:off x="6019538" y="43965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16"/>
          <p:cNvSpPr/>
          <p:nvPr/>
        </p:nvSpPr>
        <p:spPr>
          <a:xfrm rot="9281383">
            <a:off x="6014037" y="389883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16"/>
          <p:cNvSpPr/>
          <p:nvPr/>
        </p:nvSpPr>
        <p:spPr>
          <a:xfrm rot="10800000" flipH="1">
            <a:off x="-874529" y="6363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16"/>
          <p:cNvSpPr/>
          <p:nvPr/>
        </p:nvSpPr>
        <p:spPr>
          <a:xfrm rot="9367883">
            <a:off x="-1140979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6"/>
          <p:cNvSpPr/>
          <p:nvPr/>
        </p:nvSpPr>
        <p:spPr>
          <a:xfrm rot="9944222" flipH="1">
            <a:off x="-1677309" y="-294645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 txBox="1">
            <a:spLocks noGrp="1"/>
          </p:cNvSpPr>
          <p:nvPr>
            <p:ph type="title"/>
          </p:nvPr>
        </p:nvSpPr>
        <p:spPr>
          <a:xfrm>
            <a:off x="2550000" y="3290249"/>
            <a:ext cx="4044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2250150" y="1355551"/>
            <a:ext cx="4643700" cy="16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sz="2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58" name="Google Shape;258;p16"/>
          <p:cNvSpPr/>
          <p:nvPr/>
        </p:nvSpPr>
        <p:spPr>
          <a:xfrm rot="5400000">
            <a:off x="2341731" y="4809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6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6"/>
          <p:cNvSpPr/>
          <p:nvPr/>
        </p:nvSpPr>
        <p:spPr>
          <a:xfrm rot="-5400000">
            <a:off x="1684906" y="4657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6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6"/>
          <p:cNvSpPr/>
          <p:nvPr/>
        </p:nvSpPr>
        <p:spPr>
          <a:xfrm rot="5400000">
            <a:off x="957006" y="600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6"/>
          <p:cNvSpPr/>
          <p:nvPr/>
        </p:nvSpPr>
        <p:spPr>
          <a:xfrm rot="5400000">
            <a:off x="8564894" y="484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6"/>
          <p:cNvSpPr/>
          <p:nvPr/>
        </p:nvSpPr>
        <p:spPr>
          <a:xfrm rot="-5400000">
            <a:off x="234781" y="10034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6"/>
          <p:cNvSpPr/>
          <p:nvPr/>
        </p:nvSpPr>
        <p:spPr>
          <a:xfrm rot="5400000">
            <a:off x="1477081" y="140794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6"/>
          <p:cNvSpPr/>
          <p:nvPr/>
        </p:nvSpPr>
        <p:spPr>
          <a:xfrm rot="5400000">
            <a:off x="8233156" y="43377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6"/>
          <p:cNvSpPr/>
          <p:nvPr/>
        </p:nvSpPr>
        <p:spPr>
          <a:xfrm rot="5400000">
            <a:off x="7390894" y="4558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"/>
          <p:cNvSpPr/>
          <p:nvPr/>
        </p:nvSpPr>
        <p:spPr>
          <a:xfrm rot="-5400000">
            <a:off x="8911081" y="35576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16"/>
          <p:cNvSpPr/>
          <p:nvPr/>
        </p:nvSpPr>
        <p:spPr>
          <a:xfrm rot="5400000">
            <a:off x="7296606" y="5209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7100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3794725" y="3526224"/>
            <a:ext cx="5269500" cy="16173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7"/>
          <p:cNvSpPr/>
          <p:nvPr/>
        </p:nvSpPr>
        <p:spPr>
          <a:xfrm flipH="1">
            <a:off x="4079409" y="0"/>
            <a:ext cx="3848746" cy="1015396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7"/>
          <p:cNvSpPr/>
          <p:nvPr/>
        </p:nvSpPr>
        <p:spPr>
          <a:xfrm>
            <a:off x="4805860" y="0"/>
            <a:ext cx="5606452" cy="138838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898284" y="3305534"/>
            <a:ext cx="4245815" cy="1838051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 flipH="1">
            <a:off x="5529737" y="3305400"/>
            <a:ext cx="3614274" cy="183788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 flipH="1">
            <a:off x="5295901" y="0"/>
            <a:ext cx="3848110" cy="121936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7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7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6626826" y="3797502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6287025" y="4590289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8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8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8"/>
          <p:cNvSpPr/>
          <p:nvPr/>
        </p:nvSpPr>
        <p:spPr>
          <a:xfrm flipH="1">
            <a:off x="7496815" y="4087142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8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8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8"/>
          <p:cNvSpPr/>
          <p:nvPr/>
        </p:nvSpPr>
        <p:spPr>
          <a:xfrm flipH="1">
            <a:off x="-249101" y="82083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8"/>
          <p:cNvSpPr/>
          <p:nvPr/>
        </p:nvSpPr>
        <p:spPr>
          <a:xfrm flipH="1">
            <a:off x="40728" y="-26426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299025" y="-6351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8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33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9"/>
          <p:cNvSpPr txBox="1">
            <a:spLocks noGrp="1"/>
          </p:cNvSpPr>
          <p:nvPr>
            <p:ph type="subTitle" idx="1"/>
          </p:nvPr>
        </p:nvSpPr>
        <p:spPr>
          <a:xfrm>
            <a:off x="2080050" y="2645675"/>
            <a:ext cx="4069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title" hasCustomPrompt="1"/>
          </p:nvPr>
        </p:nvSpPr>
        <p:spPr>
          <a:xfrm>
            <a:off x="2185351" y="2107163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3939875" y="3984725"/>
            <a:ext cx="42090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title" idx="3" hasCustomPrompt="1"/>
          </p:nvPr>
        </p:nvSpPr>
        <p:spPr>
          <a:xfrm>
            <a:off x="4114925" y="3446225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150725" y="1306600"/>
            <a:ext cx="4069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title" idx="5" hasCustomPrompt="1"/>
          </p:nvPr>
        </p:nvSpPr>
        <p:spPr>
          <a:xfrm>
            <a:off x="256025" y="768100"/>
            <a:ext cx="3858900" cy="69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6" name="Google Shape;316;p19"/>
          <p:cNvSpPr/>
          <p:nvPr/>
        </p:nvSpPr>
        <p:spPr>
          <a:xfrm flipH="1">
            <a:off x="3939631" y="122"/>
            <a:ext cx="5126677" cy="157321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9"/>
          <p:cNvSpPr/>
          <p:nvPr/>
        </p:nvSpPr>
        <p:spPr>
          <a:xfrm rot="10800000" flipH="1">
            <a:off x="1272707" y="4105046"/>
            <a:ext cx="3936983" cy="10386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9"/>
          <p:cNvSpPr/>
          <p:nvPr/>
        </p:nvSpPr>
        <p:spPr>
          <a:xfrm rot="10800000">
            <a:off x="-1307833" y="3723489"/>
            <a:ext cx="5735030" cy="142015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9"/>
          <p:cNvSpPr/>
          <p:nvPr/>
        </p:nvSpPr>
        <p:spPr>
          <a:xfrm rot="10800000" flipH="1">
            <a:off x="5013468" y="40"/>
            <a:ext cx="4130832" cy="178819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9"/>
          <p:cNvSpPr/>
          <p:nvPr/>
        </p:nvSpPr>
        <p:spPr>
          <a:xfrm rot="10800000">
            <a:off x="5628780" y="489"/>
            <a:ext cx="3515148" cy="178787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19"/>
          <p:cNvSpPr/>
          <p:nvPr/>
        </p:nvSpPr>
        <p:spPr>
          <a:xfrm rot="10800000" flipH="1">
            <a:off x="-10490" y="3895966"/>
            <a:ext cx="3937105" cy="124768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9"/>
          <p:cNvSpPr/>
          <p:nvPr/>
        </p:nvSpPr>
        <p:spPr>
          <a:xfrm rot="5400000">
            <a:off x="3159444" y="424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19"/>
          <p:cNvSpPr/>
          <p:nvPr/>
        </p:nvSpPr>
        <p:spPr>
          <a:xfrm rot="5400000">
            <a:off x="1528331" y="4264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19"/>
          <p:cNvSpPr/>
          <p:nvPr/>
        </p:nvSpPr>
        <p:spPr>
          <a:xfrm rot="-5400000">
            <a:off x="2223694" y="4212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9"/>
          <p:cNvSpPr/>
          <p:nvPr/>
        </p:nvSpPr>
        <p:spPr>
          <a:xfrm rot="5400000">
            <a:off x="872119" y="36301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9"/>
          <p:cNvSpPr/>
          <p:nvPr/>
        </p:nvSpPr>
        <p:spPr>
          <a:xfrm rot="5400000">
            <a:off x="6821956" y="789581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9"/>
          <p:cNvSpPr/>
          <p:nvPr/>
        </p:nvSpPr>
        <p:spPr>
          <a:xfrm rot="5400000">
            <a:off x="5209844" y="821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9"/>
          <p:cNvSpPr/>
          <p:nvPr/>
        </p:nvSpPr>
        <p:spPr>
          <a:xfrm rot="-5400000">
            <a:off x="7250456" y="17882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9"/>
          <p:cNvSpPr/>
          <p:nvPr/>
        </p:nvSpPr>
        <p:spPr>
          <a:xfrm rot="5400000">
            <a:off x="4382131" y="1221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2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0"/>
          <p:cNvSpPr txBox="1">
            <a:spLocks noGrp="1"/>
          </p:cNvSpPr>
          <p:nvPr>
            <p:ph type="title"/>
          </p:nvPr>
        </p:nvSpPr>
        <p:spPr>
          <a:xfrm>
            <a:off x="2129125" y="363275"/>
            <a:ext cx="488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32" name="Google Shape;332;p20"/>
          <p:cNvSpPr/>
          <p:nvPr/>
        </p:nvSpPr>
        <p:spPr>
          <a:xfrm flipH="1">
            <a:off x="-141518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0"/>
          <p:cNvSpPr/>
          <p:nvPr/>
        </p:nvSpPr>
        <p:spPr>
          <a:xfrm rot="10800000" flipH="1">
            <a:off x="-241297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20"/>
          <p:cNvSpPr/>
          <p:nvPr/>
        </p:nvSpPr>
        <p:spPr>
          <a:xfrm rot="-10484947">
            <a:off x="-69791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0"/>
          <p:cNvSpPr/>
          <p:nvPr/>
        </p:nvSpPr>
        <p:spPr>
          <a:xfrm rot="10800000" flipH="1">
            <a:off x="1759263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20"/>
          <p:cNvSpPr/>
          <p:nvPr/>
        </p:nvSpPr>
        <p:spPr>
          <a:xfrm rot="10800000" flipH="1">
            <a:off x="869351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0"/>
          <p:cNvSpPr/>
          <p:nvPr/>
        </p:nvSpPr>
        <p:spPr>
          <a:xfrm rot="10800000" flipH="1">
            <a:off x="91151" y="12623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6954573" y="116866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1"/>
          <p:cNvSpPr/>
          <p:nvPr/>
        </p:nvSpPr>
        <p:spPr>
          <a:xfrm rot="1519228">
            <a:off x="6010314" y="-585860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6004813" y="-50311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1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59995" y="104"/>
            <a:ext cx="3198939" cy="98175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1674" y="-160"/>
            <a:ext cx="2577485" cy="111612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1556" y="278"/>
            <a:ext cx="2193727" cy="111576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3"/>
          <p:cNvSpPr txBox="1">
            <a:spLocks noGrp="1"/>
          </p:cNvSpPr>
          <p:nvPr>
            <p:ph type="title"/>
          </p:nvPr>
        </p:nvSpPr>
        <p:spPr>
          <a:xfrm>
            <a:off x="710525" y="1974875"/>
            <a:ext cx="2073600" cy="119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3"/>
          <p:cNvSpPr/>
          <p:nvPr/>
        </p:nvSpPr>
        <p:spPr>
          <a:xfrm rot="5400000">
            <a:off x="6103527" y="2087160"/>
            <a:ext cx="5127422" cy="953525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3"/>
          <p:cNvSpPr/>
          <p:nvPr/>
        </p:nvSpPr>
        <p:spPr>
          <a:xfrm rot="5400000">
            <a:off x="6173920" y="2173333"/>
            <a:ext cx="5143202" cy="79695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3"/>
          <p:cNvSpPr/>
          <p:nvPr/>
        </p:nvSpPr>
        <p:spPr>
          <a:xfrm rot="5400000" flipH="1">
            <a:off x="6143644" y="2143144"/>
            <a:ext cx="5143337" cy="85737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3"/>
          <p:cNvSpPr/>
          <p:nvPr/>
        </p:nvSpPr>
        <p:spPr>
          <a:xfrm rot="10800000">
            <a:off x="8190469" y="29254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3"/>
          <p:cNvSpPr/>
          <p:nvPr/>
        </p:nvSpPr>
        <p:spPr>
          <a:xfrm rot="10800000">
            <a:off x="8438581" y="18091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3"/>
          <p:cNvSpPr/>
          <p:nvPr/>
        </p:nvSpPr>
        <p:spPr>
          <a:xfrm>
            <a:off x="8223019" y="4506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3"/>
          <p:cNvSpPr/>
          <p:nvPr/>
        </p:nvSpPr>
        <p:spPr>
          <a:xfrm rot="10800000">
            <a:off x="8093069" y="3575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22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66" name="Google Shape;366;p24"/>
          <p:cNvSpPr/>
          <p:nvPr/>
        </p:nvSpPr>
        <p:spPr>
          <a:xfrm rot="-3280717" flipH="1">
            <a:off x="7781743" y="3792720"/>
            <a:ext cx="2443146" cy="939983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 rot="-4712503">
            <a:off x="7628681" y="3954489"/>
            <a:ext cx="3153935" cy="1121083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4136030" flipH="1">
            <a:off x="7516847" y="3617988"/>
            <a:ext cx="3605675" cy="119468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4"/>
          <p:cNvSpPr/>
          <p:nvPr/>
        </p:nvSpPr>
        <p:spPr>
          <a:xfrm rot="1958429">
            <a:off x="8794263" y="2889380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4"/>
          <p:cNvSpPr/>
          <p:nvPr/>
        </p:nvSpPr>
        <p:spPr>
          <a:xfrm rot="-8839666">
            <a:off x="8871845" y="3947370"/>
            <a:ext cx="98364" cy="986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4"/>
          <p:cNvSpPr/>
          <p:nvPr/>
        </p:nvSpPr>
        <p:spPr>
          <a:xfrm rot="1958429">
            <a:off x="8441203" y="4487431"/>
            <a:ext cx="163525" cy="163525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7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74" name="Google Shape;374;p25"/>
          <p:cNvSpPr/>
          <p:nvPr/>
        </p:nvSpPr>
        <p:spPr>
          <a:xfrm rot="10800000">
            <a:off x="7300975" y="63548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5"/>
          <p:cNvSpPr/>
          <p:nvPr/>
        </p:nvSpPr>
        <p:spPr>
          <a:xfrm rot="-9367883" flipH="1">
            <a:off x="6856721" y="-338129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5"/>
          <p:cNvSpPr/>
          <p:nvPr/>
        </p:nvSpPr>
        <p:spPr>
          <a:xfrm rot="-9944222">
            <a:off x="6941636" y="-294729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5"/>
          <p:cNvSpPr/>
          <p:nvPr/>
        </p:nvSpPr>
        <p:spPr>
          <a:xfrm rot="5400000">
            <a:off x="8826706" y="1533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5"/>
          <p:cNvSpPr/>
          <p:nvPr/>
        </p:nvSpPr>
        <p:spPr>
          <a:xfrm rot="5400000">
            <a:off x="6850244" y="1118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25"/>
          <p:cNvSpPr/>
          <p:nvPr/>
        </p:nvSpPr>
        <p:spPr>
          <a:xfrm rot="-5400000">
            <a:off x="8001331" y="71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8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82" name="Google Shape;382;p26"/>
          <p:cNvSpPr/>
          <p:nvPr/>
        </p:nvSpPr>
        <p:spPr>
          <a:xfrm rot="10800000" flipH="1">
            <a:off x="-1381510" y="29851"/>
            <a:ext cx="3370532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6"/>
          <p:cNvSpPr/>
          <p:nvPr/>
        </p:nvSpPr>
        <p:spPr>
          <a:xfrm rot="9732937">
            <a:off x="-1662691" y="-411848"/>
            <a:ext cx="4178350" cy="12011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6"/>
          <p:cNvSpPr/>
          <p:nvPr/>
        </p:nvSpPr>
        <p:spPr>
          <a:xfrm rot="10173584" flipH="1">
            <a:off x="-2452873" y="-344563"/>
            <a:ext cx="4901831" cy="1227025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 rot="5400000" flipH="1">
            <a:off x="2728806" y="59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"/>
          <p:cNvSpPr/>
          <p:nvPr/>
        </p:nvSpPr>
        <p:spPr>
          <a:xfrm rot="5400000" flipH="1">
            <a:off x="1104144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6"/>
          <p:cNvSpPr/>
          <p:nvPr/>
        </p:nvSpPr>
        <p:spPr>
          <a:xfrm rot="5400000" flipH="1">
            <a:off x="306356" y="1001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CUSTOM_14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7"/>
          <p:cNvSpPr/>
          <p:nvPr/>
        </p:nvSpPr>
        <p:spPr>
          <a:xfrm rot="10800000">
            <a:off x="28128" y="4556975"/>
            <a:ext cx="9115826" cy="630425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7"/>
          <p:cNvSpPr/>
          <p:nvPr/>
        </p:nvSpPr>
        <p:spPr>
          <a:xfrm rot="10800000">
            <a:off x="264" y="4660381"/>
            <a:ext cx="9143690" cy="527019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7"/>
          <p:cNvSpPr/>
          <p:nvPr/>
        </p:nvSpPr>
        <p:spPr>
          <a:xfrm rot="10800000" flipH="1">
            <a:off x="0" y="4620366"/>
            <a:ext cx="9144078" cy="56703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3" name="Google Shape;393;p27"/>
          <p:cNvSpPr/>
          <p:nvPr/>
        </p:nvSpPr>
        <p:spPr>
          <a:xfrm rot="5400000">
            <a:off x="5105631" y="4538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"/>
          <p:cNvSpPr/>
          <p:nvPr/>
        </p:nvSpPr>
        <p:spPr>
          <a:xfrm rot="5400000">
            <a:off x="2614144" y="4570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"/>
          <p:cNvSpPr/>
          <p:nvPr/>
        </p:nvSpPr>
        <p:spPr>
          <a:xfrm rot="-5400000">
            <a:off x="8149681" y="44399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7"/>
          <p:cNvSpPr/>
          <p:nvPr/>
        </p:nvSpPr>
        <p:spPr>
          <a:xfrm rot="5400000">
            <a:off x="171556" y="4654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30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8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8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8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CUSTOM_31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9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08" name="Google Shape;408;p29"/>
          <p:cNvSpPr/>
          <p:nvPr/>
        </p:nvSpPr>
        <p:spPr>
          <a:xfrm rot="10800000">
            <a:off x="-1079229" y="4069511"/>
            <a:ext cx="4337666" cy="1074138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9"/>
          <p:cNvSpPr/>
          <p:nvPr/>
        </p:nvSpPr>
        <p:spPr>
          <a:xfrm rot="10800000" flipH="1">
            <a:off x="-97988" y="4199995"/>
            <a:ext cx="2978019" cy="94365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9"/>
          <p:cNvSpPr/>
          <p:nvPr/>
        </p:nvSpPr>
        <p:spPr>
          <a:xfrm rot="5400000">
            <a:off x="2548406" y="46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9"/>
          <p:cNvSpPr/>
          <p:nvPr/>
        </p:nvSpPr>
        <p:spPr>
          <a:xfrm rot="5400000">
            <a:off x="1196219" y="45750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9"/>
          <p:cNvSpPr/>
          <p:nvPr/>
        </p:nvSpPr>
        <p:spPr>
          <a:xfrm rot="-5400000">
            <a:off x="1891581" y="4522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1">
  <p:cSld name="CUSTOM_34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0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15" name="Google Shape;415;p30"/>
          <p:cNvSpPr/>
          <p:nvPr/>
        </p:nvSpPr>
        <p:spPr>
          <a:xfrm rot="-5911893" flipH="1">
            <a:off x="-87082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0"/>
          <p:cNvSpPr/>
          <p:nvPr/>
        </p:nvSpPr>
        <p:spPr>
          <a:xfrm rot="-515846" flipH="1">
            <a:off x="-2829770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0"/>
          <p:cNvSpPr/>
          <p:nvPr/>
        </p:nvSpPr>
        <p:spPr>
          <a:xfrm flipH="1">
            <a:off x="-2852836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0"/>
          <p:cNvSpPr/>
          <p:nvPr/>
        </p:nvSpPr>
        <p:spPr>
          <a:xfrm rot="10800000">
            <a:off x="7544677" y="63541"/>
            <a:ext cx="3370532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0"/>
          <p:cNvSpPr/>
          <p:nvPr/>
        </p:nvSpPr>
        <p:spPr>
          <a:xfrm rot="-9732937" flipH="1">
            <a:off x="6592039" y="-378158"/>
            <a:ext cx="4178350" cy="12011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0"/>
          <p:cNvSpPr/>
          <p:nvPr/>
        </p:nvSpPr>
        <p:spPr>
          <a:xfrm rot="-10173584">
            <a:off x="7084740" y="-310873"/>
            <a:ext cx="4901831" cy="1227025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0"/>
          <p:cNvSpPr/>
          <p:nvPr/>
        </p:nvSpPr>
        <p:spPr>
          <a:xfrm rot="5400000">
            <a:off x="8509906" y="1003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0"/>
          <p:cNvSpPr/>
          <p:nvPr/>
        </p:nvSpPr>
        <p:spPr>
          <a:xfrm rot="5400000">
            <a:off x="6823844" y="121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0"/>
          <p:cNvSpPr/>
          <p:nvPr/>
        </p:nvSpPr>
        <p:spPr>
          <a:xfrm rot="-5400000">
            <a:off x="365881" y="6002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0"/>
          <p:cNvSpPr/>
          <p:nvPr/>
        </p:nvSpPr>
        <p:spPr>
          <a:xfrm rot="5400000">
            <a:off x="1715256" y="1801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2">
  <p:cSld name="CUSTOM_38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27" name="Google Shape;427;p31"/>
          <p:cNvSpPr/>
          <p:nvPr/>
        </p:nvSpPr>
        <p:spPr>
          <a:xfrm rot="10800000" flipH="1">
            <a:off x="-614789" y="79410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1"/>
          <p:cNvSpPr/>
          <p:nvPr/>
        </p:nvSpPr>
        <p:spPr>
          <a:xfrm rot="9367883">
            <a:off x="-881240" y="-32226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1"/>
          <p:cNvSpPr/>
          <p:nvPr/>
        </p:nvSpPr>
        <p:spPr>
          <a:xfrm rot="9944222" flipH="1">
            <a:off x="-1417570" y="-278867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1"/>
          <p:cNvSpPr/>
          <p:nvPr/>
        </p:nvSpPr>
        <p:spPr>
          <a:xfrm rot="5772639">
            <a:off x="8598824" y="-560579"/>
            <a:ext cx="1671004" cy="159778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1"/>
          <p:cNvSpPr/>
          <p:nvPr/>
        </p:nvSpPr>
        <p:spPr>
          <a:xfrm rot="706905">
            <a:off x="7020027" y="-335675"/>
            <a:ext cx="3557278" cy="966682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1"/>
          <p:cNvSpPr/>
          <p:nvPr/>
        </p:nvSpPr>
        <p:spPr>
          <a:xfrm>
            <a:off x="7020070" y="-335758"/>
            <a:ext cx="3556654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1"/>
          <p:cNvSpPr/>
          <p:nvPr/>
        </p:nvSpPr>
        <p:spPr>
          <a:xfrm rot="5400000">
            <a:off x="1088106" y="691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1"/>
          <p:cNvSpPr/>
          <p:nvPr/>
        </p:nvSpPr>
        <p:spPr>
          <a:xfrm rot="5400000">
            <a:off x="7730244" y="4383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1"/>
          <p:cNvSpPr/>
          <p:nvPr/>
        </p:nvSpPr>
        <p:spPr>
          <a:xfrm rot="-5400000">
            <a:off x="400881" y="724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1"/>
          <p:cNvSpPr/>
          <p:nvPr/>
        </p:nvSpPr>
        <p:spPr>
          <a:xfrm rot="5400000">
            <a:off x="6958806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3">
  <p:cSld name="CUSTOM_39"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39" name="Google Shape;439;p32"/>
          <p:cNvSpPr/>
          <p:nvPr/>
        </p:nvSpPr>
        <p:spPr>
          <a:xfrm rot="5772639">
            <a:off x="8598824" y="-560579"/>
            <a:ext cx="1671004" cy="159778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2"/>
          <p:cNvSpPr/>
          <p:nvPr/>
        </p:nvSpPr>
        <p:spPr>
          <a:xfrm rot="706905">
            <a:off x="7020027" y="-335675"/>
            <a:ext cx="3557278" cy="966682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2"/>
          <p:cNvSpPr/>
          <p:nvPr/>
        </p:nvSpPr>
        <p:spPr>
          <a:xfrm>
            <a:off x="7020070" y="-335758"/>
            <a:ext cx="3556654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2"/>
          <p:cNvSpPr/>
          <p:nvPr/>
        </p:nvSpPr>
        <p:spPr>
          <a:xfrm rot="5400000">
            <a:off x="-693662" y="2761041"/>
            <a:ext cx="2443246" cy="56873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2"/>
          <p:cNvSpPr/>
          <p:nvPr/>
        </p:nvSpPr>
        <p:spPr>
          <a:xfrm rot="5399497" flipH="1">
            <a:off x="-1918147" y="1922604"/>
            <a:ext cx="4515337" cy="67834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2"/>
          <p:cNvSpPr/>
          <p:nvPr/>
        </p:nvSpPr>
        <p:spPr>
          <a:xfrm rot="5400440">
            <a:off x="-2219066" y="2210242"/>
            <a:ext cx="5161707" cy="722922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2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2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2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2"/>
          <p:cNvSpPr/>
          <p:nvPr/>
        </p:nvSpPr>
        <p:spPr>
          <a:xfrm>
            <a:off x="1089719" y="363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2"/>
          <p:cNvSpPr/>
          <p:nvPr/>
        </p:nvSpPr>
        <p:spPr>
          <a:xfrm>
            <a:off x="478769" y="31162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2"/>
          <p:cNvSpPr/>
          <p:nvPr/>
        </p:nvSpPr>
        <p:spPr>
          <a:xfrm rot="10800000">
            <a:off x="625181" y="1410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2"/>
          <p:cNvSpPr/>
          <p:nvPr/>
        </p:nvSpPr>
        <p:spPr>
          <a:xfrm>
            <a:off x="812319" y="4651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2"/>
          <p:cNvSpPr/>
          <p:nvPr/>
        </p:nvSpPr>
        <p:spPr>
          <a:xfrm rot="5400000">
            <a:off x="8776881" y="382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2"/>
          <p:cNvSpPr/>
          <p:nvPr/>
        </p:nvSpPr>
        <p:spPr>
          <a:xfrm rot="5400000">
            <a:off x="6958944" y="1889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2"/>
          <p:cNvSpPr/>
          <p:nvPr/>
        </p:nvSpPr>
        <p:spPr>
          <a:xfrm rot="-5400000">
            <a:off x="7277406" y="4337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2"/>
          <p:cNvSpPr/>
          <p:nvPr/>
        </p:nvSpPr>
        <p:spPr>
          <a:xfrm rot="5400000">
            <a:off x="8513881" y="8568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4">
  <p:cSld name="CUSTOM_44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3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8" name="Google Shape;458;p33"/>
          <p:cNvSpPr/>
          <p:nvPr/>
        </p:nvSpPr>
        <p:spPr>
          <a:xfrm rot="10800000">
            <a:off x="4827336" y="4320028"/>
            <a:ext cx="3936983" cy="1153922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3"/>
          <p:cNvSpPr/>
          <p:nvPr/>
        </p:nvSpPr>
        <p:spPr>
          <a:xfrm rot="10800000" flipH="1">
            <a:off x="5609830" y="3895999"/>
            <a:ext cx="5735030" cy="157795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3"/>
          <p:cNvSpPr/>
          <p:nvPr/>
        </p:nvSpPr>
        <p:spPr>
          <a:xfrm rot="10800000">
            <a:off x="6110409" y="4087929"/>
            <a:ext cx="3937105" cy="1386022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3"/>
          <p:cNvSpPr/>
          <p:nvPr/>
        </p:nvSpPr>
        <p:spPr>
          <a:xfrm rot="3210522">
            <a:off x="8828071" y="3601255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3"/>
          <p:cNvSpPr/>
          <p:nvPr/>
        </p:nvSpPr>
        <p:spPr>
          <a:xfrm rot="3212945">
            <a:off x="7223745" y="4593605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3"/>
          <p:cNvSpPr/>
          <p:nvPr/>
        </p:nvSpPr>
        <p:spPr>
          <a:xfrm rot="-7587055">
            <a:off x="7969056" y="4201692"/>
            <a:ext cx="98463" cy="98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3"/>
          <p:cNvSpPr/>
          <p:nvPr/>
        </p:nvSpPr>
        <p:spPr>
          <a:xfrm rot="3210522">
            <a:off x="5603511" y="4603257"/>
            <a:ext cx="163444" cy="163444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5">
  <p:cSld name="CUSTOM_45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-175093" y="-11"/>
            <a:ext cx="3936983" cy="103860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4"/>
          <p:cNvSpPr/>
          <p:nvPr/>
        </p:nvSpPr>
        <p:spPr>
          <a:xfrm flipH="1">
            <a:off x="-2755633" y="-11"/>
            <a:ext cx="5735030" cy="1420156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4"/>
          <p:cNvSpPr/>
          <p:nvPr/>
        </p:nvSpPr>
        <p:spPr>
          <a:xfrm>
            <a:off x="-1458290" y="-11"/>
            <a:ext cx="3937105" cy="124768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4"/>
          <p:cNvSpPr/>
          <p:nvPr/>
        </p:nvSpPr>
        <p:spPr>
          <a:xfrm rot="5400000" flipH="1">
            <a:off x="4202856" y="124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4"/>
          <p:cNvSpPr/>
          <p:nvPr/>
        </p:nvSpPr>
        <p:spPr>
          <a:xfrm rot="5400000" flipH="1">
            <a:off x="902469" y="801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4"/>
          <p:cNvSpPr/>
          <p:nvPr/>
        </p:nvSpPr>
        <p:spPr>
          <a:xfrm rot="-5400000" flipH="1">
            <a:off x="1597831" y="8545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4"/>
          <p:cNvSpPr/>
          <p:nvPr/>
        </p:nvSpPr>
        <p:spPr>
          <a:xfrm rot="5400000" flipH="1">
            <a:off x="246256" y="1371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6">
  <p:cSld name="CUSTOM_47"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76" name="Google Shape;476;p35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5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5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5"/>
          <p:cNvSpPr/>
          <p:nvPr/>
        </p:nvSpPr>
        <p:spPr>
          <a:xfrm rot="3043967">
            <a:off x="8461110" y="3707189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5"/>
          <p:cNvSpPr/>
          <p:nvPr/>
        </p:nvSpPr>
        <p:spPr>
          <a:xfrm rot="3041162">
            <a:off x="7337669" y="4513351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35"/>
          <p:cNvSpPr/>
          <p:nvPr/>
        </p:nvSpPr>
        <p:spPr>
          <a:xfrm rot="-7758838">
            <a:off x="7842708" y="4032580"/>
            <a:ext cx="98490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5"/>
          <p:cNvSpPr/>
          <p:nvPr/>
        </p:nvSpPr>
        <p:spPr>
          <a:xfrm rot="3043967">
            <a:off x="6441045" y="4409310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7">
  <p:cSld name="CUSTOM_48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85" name="Google Shape;485;p36"/>
          <p:cNvSpPr/>
          <p:nvPr/>
        </p:nvSpPr>
        <p:spPr>
          <a:xfrm rot="10800000">
            <a:off x="-1079229" y="4069511"/>
            <a:ext cx="4337666" cy="1074138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6"/>
          <p:cNvSpPr/>
          <p:nvPr/>
        </p:nvSpPr>
        <p:spPr>
          <a:xfrm rot="10800000" flipH="1">
            <a:off x="-97988" y="4199995"/>
            <a:ext cx="2978019" cy="943653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6"/>
          <p:cNvSpPr/>
          <p:nvPr/>
        </p:nvSpPr>
        <p:spPr>
          <a:xfrm rot="5400000">
            <a:off x="3391556" y="48975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6"/>
          <p:cNvSpPr/>
          <p:nvPr/>
        </p:nvSpPr>
        <p:spPr>
          <a:xfrm rot="-5400000">
            <a:off x="1730281" y="43403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6"/>
          <p:cNvSpPr/>
          <p:nvPr/>
        </p:nvSpPr>
        <p:spPr>
          <a:xfrm rot="5400000">
            <a:off x="628131" y="3448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USTOM_2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/>
          <p:nvPr/>
        </p:nvSpPr>
        <p:spPr>
          <a:xfrm rot="10800000">
            <a:off x="7575354" y="6363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7"/>
          <p:cNvSpPr/>
          <p:nvPr/>
        </p:nvSpPr>
        <p:spPr>
          <a:xfrm rot="-9367883" flipH="1">
            <a:off x="7131099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7"/>
          <p:cNvSpPr/>
          <p:nvPr/>
        </p:nvSpPr>
        <p:spPr>
          <a:xfrm rot="-9944222">
            <a:off x="7216014" y="-294645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7"/>
          <p:cNvSpPr txBox="1">
            <a:spLocks noGrp="1"/>
          </p:cNvSpPr>
          <p:nvPr>
            <p:ph type="body" idx="1"/>
          </p:nvPr>
        </p:nvSpPr>
        <p:spPr>
          <a:xfrm>
            <a:off x="718675" y="3658150"/>
            <a:ext cx="3411600" cy="9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95" name="Google Shape;495;p37"/>
          <p:cNvSpPr/>
          <p:nvPr/>
        </p:nvSpPr>
        <p:spPr>
          <a:xfrm rot="5400000">
            <a:off x="8853656" y="8192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7"/>
          <p:cNvSpPr/>
          <p:nvPr/>
        </p:nvSpPr>
        <p:spPr>
          <a:xfrm rot="5400000">
            <a:off x="7501469" y="7192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7"/>
          <p:cNvSpPr/>
          <p:nvPr/>
        </p:nvSpPr>
        <p:spPr>
          <a:xfrm rot="-5400000">
            <a:off x="8196831" y="66660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7"/>
          <p:cNvSpPr/>
          <p:nvPr/>
        </p:nvSpPr>
        <p:spPr>
          <a:xfrm rot="5400000">
            <a:off x="6845256" y="844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CUSTOM_40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8"/>
          <p:cNvSpPr/>
          <p:nvPr/>
        </p:nvSpPr>
        <p:spPr>
          <a:xfrm rot="10800000" flipH="1">
            <a:off x="-913868" y="63548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/>
          <p:cNvSpPr/>
          <p:nvPr/>
        </p:nvSpPr>
        <p:spPr>
          <a:xfrm rot="9367883">
            <a:off x="-1180318" y="-338129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8"/>
          <p:cNvSpPr/>
          <p:nvPr/>
        </p:nvSpPr>
        <p:spPr>
          <a:xfrm rot="9944222" flipH="1">
            <a:off x="-1716649" y="-294729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8"/>
          <p:cNvSpPr txBox="1">
            <a:spLocks noGrp="1"/>
          </p:cNvSpPr>
          <p:nvPr>
            <p:ph type="title"/>
          </p:nvPr>
        </p:nvSpPr>
        <p:spPr>
          <a:xfrm>
            <a:off x="718675" y="1076025"/>
            <a:ext cx="3782700" cy="28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504" name="Google Shape;504;p38"/>
          <p:cNvSpPr/>
          <p:nvPr/>
        </p:nvSpPr>
        <p:spPr>
          <a:xfrm>
            <a:off x="-1041647" y="4138788"/>
            <a:ext cx="3370532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8"/>
          <p:cNvSpPr/>
          <p:nvPr/>
        </p:nvSpPr>
        <p:spPr>
          <a:xfrm rot="1067063" flipH="1">
            <a:off x="-1322829" y="4319279"/>
            <a:ext cx="4178350" cy="12011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/>
          <p:cNvSpPr/>
          <p:nvPr/>
        </p:nvSpPr>
        <p:spPr>
          <a:xfrm rot="626416">
            <a:off x="-2113010" y="4226168"/>
            <a:ext cx="4901831" cy="1227025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/>
          <p:cNvSpPr/>
          <p:nvPr/>
        </p:nvSpPr>
        <p:spPr>
          <a:xfrm rot="5400000">
            <a:off x="393556" y="394526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8"/>
          <p:cNvSpPr/>
          <p:nvPr/>
        </p:nvSpPr>
        <p:spPr>
          <a:xfrm rot="5400000">
            <a:off x="827744" y="4359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8"/>
          <p:cNvSpPr/>
          <p:nvPr/>
        </p:nvSpPr>
        <p:spPr>
          <a:xfrm rot="-5400000">
            <a:off x="1266956" y="43673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8"/>
          <p:cNvSpPr/>
          <p:nvPr/>
        </p:nvSpPr>
        <p:spPr>
          <a:xfrm rot="5400000">
            <a:off x="110881" y="805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_43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9"/>
          <p:cNvSpPr txBox="1">
            <a:spLocks noGrp="1"/>
          </p:cNvSpPr>
          <p:nvPr>
            <p:ph type="subTitle" idx="1"/>
          </p:nvPr>
        </p:nvSpPr>
        <p:spPr>
          <a:xfrm>
            <a:off x="1262692" y="2915250"/>
            <a:ext cx="2877600" cy="69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39"/>
          <p:cNvSpPr txBox="1">
            <a:spLocks noGrp="1"/>
          </p:cNvSpPr>
          <p:nvPr>
            <p:ph type="title" hasCustomPrompt="1"/>
          </p:nvPr>
        </p:nvSpPr>
        <p:spPr>
          <a:xfrm>
            <a:off x="1262643" y="1614000"/>
            <a:ext cx="2877600" cy="12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14" name="Google Shape;514;p39"/>
          <p:cNvSpPr/>
          <p:nvPr/>
        </p:nvSpPr>
        <p:spPr>
          <a:xfrm rot="-9281215">
            <a:off x="-38626" y="4203731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9"/>
          <p:cNvSpPr/>
          <p:nvPr/>
        </p:nvSpPr>
        <p:spPr>
          <a:xfrm rot="-9280772">
            <a:off x="-649223" y="43965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9"/>
          <p:cNvSpPr/>
          <p:nvPr/>
        </p:nvSpPr>
        <p:spPr>
          <a:xfrm rot="-9281383" flipH="1">
            <a:off x="-1125488" y="389883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9"/>
          <p:cNvSpPr/>
          <p:nvPr/>
        </p:nvSpPr>
        <p:spPr>
          <a:xfrm rot="10800000" flipH="1">
            <a:off x="-874529" y="6363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9"/>
          <p:cNvSpPr/>
          <p:nvPr/>
        </p:nvSpPr>
        <p:spPr>
          <a:xfrm rot="9367883">
            <a:off x="-1140979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9"/>
          <p:cNvSpPr/>
          <p:nvPr/>
        </p:nvSpPr>
        <p:spPr>
          <a:xfrm rot="9944222" flipH="1">
            <a:off x="-1677309" y="-294645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9"/>
          <p:cNvSpPr/>
          <p:nvPr/>
        </p:nvSpPr>
        <p:spPr>
          <a:xfrm rot="5400000">
            <a:off x="1614606" y="6706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9"/>
          <p:cNvSpPr/>
          <p:nvPr/>
        </p:nvSpPr>
        <p:spPr>
          <a:xfrm rot="5400000">
            <a:off x="1071344" y="42445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9"/>
          <p:cNvSpPr/>
          <p:nvPr/>
        </p:nvSpPr>
        <p:spPr>
          <a:xfrm rot="-5400000">
            <a:off x="957781" y="5179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9"/>
          <p:cNvSpPr/>
          <p:nvPr/>
        </p:nvSpPr>
        <p:spPr>
          <a:xfrm rot="5400000">
            <a:off x="415131" y="36097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4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40"/>
          <p:cNvSpPr txBox="1">
            <a:spLocks noGrp="1"/>
          </p:cNvSpPr>
          <p:nvPr>
            <p:ph type="title"/>
          </p:nvPr>
        </p:nvSpPr>
        <p:spPr>
          <a:xfrm>
            <a:off x="2846475" y="363275"/>
            <a:ext cx="345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26" name="Google Shape;526;p40"/>
          <p:cNvSpPr txBox="1">
            <a:spLocks noGrp="1"/>
          </p:cNvSpPr>
          <p:nvPr>
            <p:ph type="subTitle" idx="1"/>
          </p:nvPr>
        </p:nvSpPr>
        <p:spPr>
          <a:xfrm>
            <a:off x="788350" y="1645450"/>
            <a:ext cx="27045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subTitle" idx="2"/>
          </p:nvPr>
        </p:nvSpPr>
        <p:spPr>
          <a:xfrm>
            <a:off x="538175" y="2255400"/>
            <a:ext cx="3834000" cy="19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3"/>
          </p:nvPr>
        </p:nvSpPr>
        <p:spPr>
          <a:xfrm>
            <a:off x="5158975" y="1645450"/>
            <a:ext cx="27045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4"/>
          </p:nvPr>
        </p:nvSpPr>
        <p:spPr>
          <a:xfrm>
            <a:off x="4771825" y="2255400"/>
            <a:ext cx="3834000" cy="19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40"/>
          <p:cNvSpPr/>
          <p:nvPr/>
        </p:nvSpPr>
        <p:spPr>
          <a:xfrm rot="-10350985" flipH="1">
            <a:off x="6450155" y="-124771"/>
            <a:ext cx="3444934" cy="11674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40"/>
          <p:cNvSpPr/>
          <p:nvPr/>
        </p:nvSpPr>
        <p:spPr>
          <a:xfrm flipH="1">
            <a:off x="8345826" y="98462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40"/>
          <p:cNvSpPr/>
          <p:nvPr/>
        </p:nvSpPr>
        <p:spPr>
          <a:xfrm flipH="1">
            <a:off x="8977776" y="13254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40"/>
          <p:cNvSpPr/>
          <p:nvPr/>
        </p:nvSpPr>
        <p:spPr>
          <a:xfrm flipH="1">
            <a:off x="6236651" y="1883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40"/>
          <p:cNvSpPr/>
          <p:nvPr/>
        </p:nvSpPr>
        <p:spPr>
          <a:xfrm flipH="1">
            <a:off x="7070376" y="539299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40"/>
          <p:cNvSpPr/>
          <p:nvPr/>
        </p:nvSpPr>
        <p:spPr>
          <a:xfrm>
            <a:off x="7168769" y="-99365"/>
            <a:ext cx="2517610" cy="104157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40"/>
          <p:cNvSpPr/>
          <p:nvPr/>
        </p:nvSpPr>
        <p:spPr>
          <a:xfrm rot="10800000" flipH="1">
            <a:off x="7678176" y="-210266"/>
            <a:ext cx="2057229" cy="77897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40"/>
          <p:cNvSpPr/>
          <p:nvPr/>
        </p:nvSpPr>
        <p:spPr>
          <a:xfrm rot="10350985">
            <a:off x="-562292" y="-173408"/>
            <a:ext cx="3444934" cy="1167477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40"/>
          <p:cNvSpPr/>
          <p:nvPr/>
        </p:nvSpPr>
        <p:spPr>
          <a:xfrm>
            <a:off x="823471" y="935986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40"/>
          <p:cNvSpPr/>
          <p:nvPr/>
        </p:nvSpPr>
        <p:spPr>
          <a:xfrm>
            <a:off x="256621" y="1276811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0"/>
          <p:cNvSpPr/>
          <p:nvPr/>
        </p:nvSpPr>
        <p:spPr>
          <a:xfrm>
            <a:off x="2997746" y="13973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0"/>
          <p:cNvSpPr/>
          <p:nvPr/>
        </p:nvSpPr>
        <p:spPr>
          <a:xfrm>
            <a:off x="2164021" y="490661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0"/>
          <p:cNvSpPr/>
          <p:nvPr/>
        </p:nvSpPr>
        <p:spPr>
          <a:xfrm flipH="1">
            <a:off x="-353582" y="-148002"/>
            <a:ext cx="2517610" cy="104157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0"/>
          <p:cNvSpPr/>
          <p:nvPr/>
        </p:nvSpPr>
        <p:spPr>
          <a:xfrm rot="10800000">
            <a:off x="-402608" y="-258904"/>
            <a:ext cx="2057229" cy="77897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5"/>
          <p:cNvSpPr/>
          <p:nvPr/>
        </p:nvSpPr>
        <p:spPr>
          <a:xfrm rot="10376871">
            <a:off x="-495921" y="-203555"/>
            <a:ext cx="4143688" cy="141169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flipH="1">
            <a:off x="-201027" y="-164602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>
            <a:off x="-259611" y="-297078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 rot="-448972">
            <a:off x="5418223" y="3906226"/>
            <a:ext cx="4114989" cy="1394558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6276637" y="4026301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6885137" y="4472397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18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>
            <a:spLocks noGrp="1"/>
          </p:cNvSpPr>
          <p:nvPr>
            <p:ph type="subTitle" idx="1"/>
          </p:nvPr>
        </p:nvSpPr>
        <p:spPr>
          <a:xfrm>
            <a:off x="4658775" y="344180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6" name="Google Shape;546;p41"/>
          <p:cNvSpPr txBox="1">
            <a:spLocks noGrp="1"/>
          </p:cNvSpPr>
          <p:nvPr>
            <p:ph type="subTitle" idx="2"/>
          </p:nvPr>
        </p:nvSpPr>
        <p:spPr>
          <a:xfrm>
            <a:off x="2397771" y="1400250"/>
            <a:ext cx="20877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7" name="Google Shape;547;p41"/>
          <p:cNvSpPr txBox="1">
            <a:spLocks noGrp="1"/>
          </p:cNvSpPr>
          <p:nvPr>
            <p:ph type="title"/>
          </p:nvPr>
        </p:nvSpPr>
        <p:spPr>
          <a:xfrm>
            <a:off x="4658771" y="280610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8" name="Google Shape;548;p41"/>
          <p:cNvSpPr txBox="1">
            <a:spLocks noGrp="1"/>
          </p:cNvSpPr>
          <p:nvPr>
            <p:ph type="title" idx="3"/>
          </p:nvPr>
        </p:nvSpPr>
        <p:spPr>
          <a:xfrm>
            <a:off x="2397771" y="764550"/>
            <a:ext cx="2087700" cy="63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Font typeface="Fira Sans Condensed"/>
              <a:buNone/>
              <a:defRPr sz="2700" b="1">
                <a:latin typeface="Fira Sans Condensed"/>
                <a:ea typeface="Fira Sans Condensed"/>
                <a:cs typeface="Fira Sans Condensed"/>
                <a:sym typeface="Fira Sans Condensed"/>
              </a:defRPr>
            </a:lvl9pPr>
          </a:lstStyle>
          <a:p>
            <a:endParaRPr/>
          </a:p>
        </p:txBody>
      </p:sp>
      <p:sp>
        <p:nvSpPr>
          <p:cNvPr id="549" name="Google Shape;549;p41"/>
          <p:cNvSpPr/>
          <p:nvPr/>
        </p:nvSpPr>
        <p:spPr>
          <a:xfrm>
            <a:off x="485275" y="3859450"/>
            <a:ext cx="3336529" cy="1283560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1"/>
          <p:cNvSpPr/>
          <p:nvPr/>
        </p:nvSpPr>
        <p:spPr>
          <a:xfrm rot="1432232" flipH="1">
            <a:off x="-470789" y="4165605"/>
            <a:ext cx="4306753" cy="1531081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41"/>
          <p:cNvSpPr/>
          <p:nvPr/>
        </p:nvSpPr>
        <p:spPr>
          <a:xfrm rot="5772258">
            <a:off x="7200936" y="-653045"/>
            <a:ext cx="2023504" cy="1935148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41"/>
          <p:cNvSpPr/>
          <p:nvPr/>
        </p:nvSpPr>
        <p:spPr>
          <a:xfrm rot="707044">
            <a:off x="5289054" y="-380400"/>
            <a:ext cx="4307387" cy="1170580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1"/>
          <p:cNvSpPr/>
          <p:nvPr/>
        </p:nvSpPr>
        <p:spPr>
          <a:xfrm>
            <a:off x="5289100" y="-380553"/>
            <a:ext cx="4306711" cy="128365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1"/>
          <p:cNvSpPr/>
          <p:nvPr/>
        </p:nvSpPr>
        <p:spPr>
          <a:xfrm rot="855605">
            <a:off x="-610970" y="4000688"/>
            <a:ext cx="4923475" cy="1631508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41"/>
          <p:cNvSpPr/>
          <p:nvPr/>
        </p:nvSpPr>
        <p:spPr>
          <a:xfrm rot="5400000">
            <a:off x="2493669" y="40945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41"/>
          <p:cNvSpPr/>
          <p:nvPr/>
        </p:nvSpPr>
        <p:spPr>
          <a:xfrm rot="5400000">
            <a:off x="1141481" y="39944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41"/>
          <p:cNvSpPr/>
          <p:nvPr/>
        </p:nvSpPr>
        <p:spPr>
          <a:xfrm rot="-5400000">
            <a:off x="1836844" y="394183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41"/>
          <p:cNvSpPr/>
          <p:nvPr/>
        </p:nvSpPr>
        <p:spPr>
          <a:xfrm rot="5400000">
            <a:off x="485269" y="33596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1"/>
          <p:cNvSpPr/>
          <p:nvPr/>
        </p:nvSpPr>
        <p:spPr>
          <a:xfrm rot="5400000">
            <a:off x="7169406" y="9648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1"/>
          <p:cNvSpPr/>
          <p:nvPr/>
        </p:nvSpPr>
        <p:spPr>
          <a:xfrm rot="5400000">
            <a:off x="5817219" y="8647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1"/>
          <p:cNvSpPr/>
          <p:nvPr/>
        </p:nvSpPr>
        <p:spPr>
          <a:xfrm rot="-5400000">
            <a:off x="6512581" y="8121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1"/>
          <p:cNvSpPr/>
          <p:nvPr/>
        </p:nvSpPr>
        <p:spPr>
          <a:xfrm rot="5400000">
            <a:off x="5161006" y="229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"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2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65" name="Google Shape;565;p42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42"/>
          <p:cNvSpPr/>
          <p:nvPr/>
        </p:nvSpPr>
        <p:spPr>
          <a:xfrm rot="-5400000">
            <a:off x="-1029861" y="815281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42"/>
          <p:cNvSpPr/>
          <p:nvPr/>
        </p:nvSpPr>
        <p:spPr>
          <a:xfrm rot="-5400000">
            <a:off x="-1888219" y="1592238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42"/>
          <p:cNvSpPr/>
          <p:nvPr/>
        </p:nvSpPr>
        <p:spPr>
          <a:xfrm rot="5400000">
            <a:off x="387256" y="36107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42"/>
          <p:cNvSpPr/>
          <p:nvPr/>
        </p:nvSpPr>
        <p:spPr>
          <a:xfrm rot="5400000">
            <a:off x="603369" y="172221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42"/>
          <p:cNvSpPr/>
          <p:nvPr/>
        </p:nvSpPr>
        <p:spPr>
          <a:xfrm rot="5400000">
            <a:off x="-751978" y="255224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42"/>
          <p:cNvSpPr/>
          <p:nvPr/>
        </p:nvSpPr>
        <p:spPr>
          <a:xfrm rot="5400000">
            <a:off x="1033906" y="1143081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42"/>
          <p:cNvSpPr/>
          <p:nvPr/>
        </p:nvSpPr>
        <p:spPr>
          <a:xfrm rot="5400000">
            <a:off x="1978444" y="200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42"/>
          <p:cNvSpPr/>
          <p:nvPr/>
        </p:nvSpPr>
        <p:spPr>
          <a:xfrm rot="5400000">
            <a:off x="6115544" y="2556136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2"/>
          <p:cNvSpPr/>
          <p:nvPr/>
        </p:nvSpPr>
        <p:spPr>
          <a:xfrm rot="5400000">
            <a:off x="6901950" y="2423794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42"/>
          <p:cNvSpPr/>
          <p:nvPr/>
        </p:nvSpPr>
        <p:spPr>
          <a:xfrm rot="-5400000">
            <a:off x="8658344" y="1391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42"/>
          <p:cNvSpPr/>
          <p:nvPr/>
        </p:nvSpPr>
        <p:spPr>
          <a:xfrm rot="-5400000">
            <a:off x="8377131" y="3215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42"/>
          <p:cNvSpPr/>
          <p:nvPr/>
        </p:nvSpPr>
        <p:spPr>
          <a:xfrm rot="-5400000">
            <a:off x="7021777" y="3324160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42"/>
          <p:cNvSpPr/>
          <p:nvPr/>
        </p:nvSpPr>
        <p:spPr>
          <a:xfrm rot="-5400000">
            <a:off x="8011694" y="38594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2"/>
          <p:cNvSpPr/>
          <p:nvPr/>
        </p:nvSpPr>
        <p:spPr>
          <a:xfrm rot="-5400000">
            <a:off x="7002056" y="4917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6"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3"/>
          <p:cNvSpPr txBox="1">
            <a:spLocks noGrp="1"/>
          </p:cNvSpPr>
          <p:nvPr>
            <p:ph type="title"/>
          </p:nvPr>
        </p:nvSpPr>
        <p:spPr>
          <a:xfrm>
            <a:off x="3145775" y="363275"/>
            <a:ext cx="285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82" name="Google Shape;582;p43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3" name="Google Shape;583;p43"/>
          <p:cNvSpPr txBox="1">
            <a:spLocks noGrp="1"/>
          </p:cNvSpPr>
          <p:nvPr>
            <p:ph type="subTitle" idx="2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43"/>
          <p:cNvSpPr txBox="1">
            <a:spLocks noGrp="1"/>
          </p:cNvSpPr>
          <p:nvPr>
            <p:ph type="subTitle" idx="3"/>
          </p:nvPr>
        </p:nvSpPr>
        <p:spPr>
          <a:xfrm>
            <a:off x="6596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5" name="Google Shape;585;p43"/>
          <p:cNvSpPr txBox="1">
            <a:spLocks noGrp="1"/>
          </p:cNvSpPr>
          <p:nvPr>
            <p:ph type="subTitle" idx="4"/>
          </p:nvPr>
        </p:nvSpPr>
        <p:spPr>
          <a:xfrm>
            <a:off x="9416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43"/>
          <p:cNvSpPr txBox="1">
            <a:spLocks noGrp="1"/>
          </p:cNvSpPr>
          <p:nvPr>
            <p:ph type="subTitle" idx="5"/>
          </p:nvPr>
        </p:nvSpPr>
        <p:spPr>
          <a:xfrm>
            <a:off x="3328941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7" name="Google Shape;587;p43"/>
          <p:cNvSpPr txBox="1">
            <a:spLocks noGrp="1"/>
          </p:cNvSpPr>
          <p:nvPr>
            <p:ph type="subTitle" idx="6"/>
          </p:nvPr>
        </p:nvSpPr>
        <p:spPr>
          <a:xfrm>
            <a:off x="3610941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43"/>
          <p:cNvSpPr txBox="1">
            <a:spLocks noGrp="1"/>
          </p:cNvSpPr>
          <p:nvPr>
            <p:ph type="subTitle" idx="7"/>
          </p:nvPr>
        </p:nvSpPr>
        <p:spPr>
          <a:xfrm>
            <a:off x="659663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89" name="Google Shape;589;p43"/>
          <p:cNvSpPr txBox="1">
            <a:spLocks noGrp="1"/>
          </p:cNvSpPr>
          <p:nvPr>
            <p:ph type="subTitle" idx="8"/>
          </p:nvPr>
        </p:nvSpPr>
        <p:spPr>
          <a:xfrm>
            <a:off x="941663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43"/>
          <p:cNvSpPr txBox="1">
            <a:spLocks noGrp="1"/>
          </p:cNvSpPr>
          <p:nvPr>
            <p:ph type="subTitle" idx="9"/>
          </p:nvPr>
        </p:nvSpPr>
        <p:spPr>
          <a:xfrm>
            <a:off x="59982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1" name="Google Shape;591;p43"/>
          <p:cNvSpPr txBox="1">
            <a:spLocks noGrp="1"/>
          </p:cNvSpPr>
          <p:nvPr>
            <p:ph type="subTitle" idx="13"/>
          </p:nvPr>
        </p:nvSpPr>
        <p:spPr>
          <a:xfrm>
            <a:off x="62802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2" name="Google Shape;592;p43"/>
          <p:cNvSpPr txBox="1">
            <a:spLocks noGrp="1"/>
          </p:cNvSpPr>
          <p:nvPr>
            <p:ph type="subTitle" idx="14"/>
          </p:nvPr>
        </p:nvSpPr>
        <p:spPr>
          <a:xfrm>
            <a:off x="5998216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93" name="Google Shape;593;p43"/>
          <p:cNvSpPr txBox="1">
            <a:spLocks noGrp="1"/>
          </p:cNvSpPr>
          <p:nvPr>
            <p:ph type="subTitle" idx="15"/>
          </p:nvPr>
        </p:nvSpPr>
        <p:spPr>
          <a:xfrm>
            <a:off x="6280216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4" name="Google Shape;594;p43"/>
          <p:cNvSpPr/>
          <p:nvPr/>
        </p:nvSpPr>
        <p:spPr>
          <a:xfrm>
            <a:off x="5587299" y="-20955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43"/>
          <p:cNvSpPr/>
          <p:nvPr/>
        </p:nvSpPr>
        <p:spPr>
          <a:xfrm rot="10800000" flipH="1">
            <a:off x="6906325" y="-525151"/>
            <a:ext cx="237931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43"/>
          <p:cNvSpPr/>
          <p:nvPr/>
        </p:nvSpPr>
        <p:spPr>
          <a:xfrm rot="-3279262">
            <a:off x="7901589" y="-9730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43"/>
          <p:cNvSpPr/>
          <p:nvPr/>
        </p:nvSpPr>
        <p:spPr>
          <a:xfrm rot="10800000">
            <a:off x="6406991" y="1135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43"/>
          <p:cNvSpPr/>
          <p:nvPr/>
        </p:nvSpPr>
        <p:spPr>
          <a:xfrm rot="10800000">
            <a:off x="8154416" y="3498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43"/>
          <p:cNvSpPr/>
          <p:nvPr/>
        </p:nvSpPr>
        <p:spPr>
          <a:xfrm rot="10800000">
            <a:off x="7681066" y="7390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43"/>
          <p:cNvSpPr/>
          <p:nvPr/>
        </p:nvSpPr>
        <p:spPr>
          <a:xfrm flipH="1">
            <a:off x="-3333926" y="-21075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43"/>
          <p:cNvSpPr/>
          <p:nvPr/>
        </p:nvSpPr>
        <p:spPr>
          <a:xfrm rot="10800000">
            <a:off x="-142195" y="-526351"/>
            <a:ext cx="237931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43"/>
          <p:cNvSpPr/>
          <p:nvPr/>
        </p:nvSpPr>
        <p:spPr>
          <a:xfrm rot="3279262" flipH="1">
            <a:off x="-162965" y="-974208"/>
            <a:ext cx="1404819" cy="2093810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3"/>
          <p:cNvSpPr/>
          <p:nvPr/>
        </p:nvSpPr>
        <p:spPr>
          <a:xfrm rot="10800000" flipH="1">
            <a:off x="2572953" y="11239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3"/>
          <p:cNvSpPr/>
          <p:nvPr/>
        </p:nvSpPr>
        <p:spPr>
          <a:xfrm rot="10800000" flipH="1">
            <a:off x="890628" y="34866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3"/>
          <p:cNvSpPr/>
          <p:nvPr/>
        </p:nvSpPr>
        <p:spPr>
          <a:xfrm rot="10800000" flipH="1">
            <a:off x="201303" y="10527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43"/>
          <p:cNvSpPr/>
          <p:nvPr/>
        </p:nvSpPr>
        <p:spPr>
          <a:xfrm rot="10800000" flipH="1">
            <a:off x="1363978" y="737868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43"/>
          <p:cNvSpPr/>
          <p:nvPr/>
        </p:nvSpPr>
        <p:spPr>
          <a:xfrm rot="10800000">
            <a:off x="8843741" y="105394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CUSTOM_20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4"/>
          <p:cNvSpPr/>
          <p:nvPr/>
        </p:nvSpPr>
        <p:spPr>
          <a:xfrm rot="-5400000" flipH="1">
            <a:off x="7394663" y="2761041"/>
            <a:ext cx="2443246" cy="56873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44"/>
          <p:cNvSpPr/>
          <p:nvPr/>
        </p:nvSpPr>
        <p:spPr>
          <a:xfrm rot="-5399497">
            <a:off x="6547057" y="1922604"/>
            <a:ext cx="4515337" cy="678344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44"/>
          <p:cNvSpPr/>
          <p:nvPr/>
        </p:nvSpPr>
        <p:spPr>
          <a:xfrm rot="-5400440" flipH="1">
            <a:off x="6201606" y="2210242"/>
            <a:ext cx="5161707" cy="722922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44"/>
          <p:cNvSpPr txBox="1">
            <a:spLocks noGrp="1"/>
          </p:cNvSpPr>
          <p:nvPr>
            <p:ph type="subTitle" idx="1"/>
          </p:nvPr>
        </p:nvSpPr>
        <p:spPr>
          <a:xfrm>
            <a:off x="3328941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3" name="Google Shape;613;p44"/>
          <p:cNvSpPr txBox="1">
            <a:spLocks noGrp="1"/>
          </p:cNvSpPr>
          <p:nvPr>
            <p:ph type="subTitle" idx="2"/>
          </p:nvPr>
        </p:nvSpPr>
        <p:spPr>
          <a:xfrm>
            <a:off x="3610941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4"/>
          <p:cNvSpPr txBox="1">
            <a:spLocks noGrp="1"/>
          </p:cNvSpPr>
          <p:nvPr>
            <p:ph type="subTitle" idx="3"/>
          </p:nvPr>
        </p:nvSpPr>
        <p:spPr>
          <a:xfrm>
            <a:off x="8120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5" name="Google Shape;615;p44"/>
          <p:cNvSpPr txBox="1">
            <a:spLocks noGrp="1"/>
          </p:cNvSpPr>
          <p:nvPr>
            <p:ph type="subTitle" idx="4"/>
          </p:nvPr>
        </p:nvSpPr>
        <p:spPr>
          <a:xfrm>
            <a:off x="10940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4"/>
          <p:cNvSpPr txBox="1">
            <a:spLocks noGrp="1"/>
          </p:cNvSpPr>
          <p:nvPr>
            <p:ph type="subTitle" idx="5"/>
          </p:nvPr>
        </p:nvSpPr>
        <p:spPr>
          <a:xfrm>
            <a:off x="3328941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7" name="Google Shape;617;p44"/>
          <p:cNvSpPr txBox="1">
            <a:spLocks noGrp="1"/>
          </p:cNvSpPr>
          <p:nvPr>
            <p:ph type="subTitle" idx="6"/>
          </p:nvPr>
        </p:nvSpPr>
        <p:spPr>
          <a:xfrm>
            <a:off x="3610941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4"/>
          <p:cNvSpPr txBox="1">
            <a:spLocks noGrp="1"/>
          </p:cNvSpPr>
          <p:nvPr>
            <p:ph type="subTitle" idx="7"/>
          </p:nvPr>
        </p:nvSpPr>
        <p:spPr>
          <a:xfrm>
            <a:off x="812063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19" name="Google Shape;619;p44"/>
          <p:cNvSpPr txBox="1">
            <a:spLocks noGrp="1"/>
          </p:cNvSpPr>
          <p:nvPr>
            <p:ph type="subTitle" idx="8"/>
          </p:nvPr>
        </p:nvSpPr>
        <p:spPr>
          <a:xfrm>
            <a:off x="1094063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44"/>
          <p:cNvSpPr txBox="1">
            <a:spLocks noGrp="1"/>
          </p:cNvSpPr>
          <p:nvPr>
            <p:ph type="subTitle" idx="9"/>
          </p:nvPr>
        </p:nvSpPr>
        <p:spPr>
          <a:xfrm>
            <a:off x="5845816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1" name="Google Shape;621;p44"/>
          <p:cNvSpPr txBox="1">
            <a:spLocks noGrp="1"/>
          </p:cNvSpPr>
          <p:nvPr>
            <p:ph type="subTitle" idx="13"/>
          </p:nvPr>
        </p:nvSpPr>
        <p:spPr>
          <a:xfrm>
            <a:off x="6127816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44"/>
          <p:cNvSpPr txBox="1">
            <a:spLocks noGrp="1"/>
          </p:cNvSpPr>
          <p:nvPr>
            <p:ph type="subTitle" idx="14"/>
          </p:nvPr>
        </p:nvSpPr>
        <p:spPr>
          <a:xfrm>
            <a:off x="5845816" y="35097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23" name="Google Shape;623;p44"/>
          <p:cNvSpPr txBox="1">
            <a:spLocks noGrp="1"/>
          </p:cNvSpPr>
          <p:nvPr>
            <p:ph type="subTitle" idx="15"/>
          </p:nvPr>
        </p:nvSpPr>
        <p:spPr>
          <a:xfrm>
            <a:off x="6127816" y="38288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4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5" name="Google Shape;625;p44"/>
          <p:cNvSpPr/>
          <p:nvPr/>
        </p:nvSpPr>
        <p:spPr>
          <a:xfrm>
            <a:off x="8351719" y="1688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44"/>
          <p:cNvSpPr/>
          <p:nvPr/>
        </p:nvSpPr>
        <p:spPr>
          <a:xfrm>
            <a:off x="8364481" y="48082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44"/>
          <p:cNvSpPr/>
          <p:nvPr/>
        </p:nvSpPr>
        <p:spPr>
          <a:xfrm rot="10800000">
            <a:off x="8515231" y="14905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44"/>
          <p:cNvSpPr/>
          <p:nvPr/>
        </p:nvSpPr>
        <p:spPr>
          <a:xfrm>
            <a:off x="7940944" y="299724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44"/>
          <p:cNvSpPr/>
          <p:nvPr/>
        </p:nvSpPr>
        <p:spPr>
          <a:xfrm rot="5400000">
            <a:off x="-1539825" y="1069929"/>
            <a:ext cx="3336529" cy="605972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44"/>
          <p:cNvSpPr/>
          <p:nvPr/>
        </p:nvSpPr>
        <p:spPr>
          <a:xfrm rot="6392579" flipH="1">
            <a:off x="-2086596" y="339210"/>
            <a:ext cx="4108425" cy="112552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44"/>
          <p:cNvSpPr/>
          <p:nvPr/>
        </p:nvSpPr>
        <p:spPr>
          <a:xfrm rot="5980549">
            <a:off x="-2375690" y="502831"/>
            <a:ext cx="4840630" cy="113463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44"/>
          <p:cNvSpPr/>
          <p:nvPr/>
        </p:nvSpPr>
        <p:spPr>
          <a:xfrm rot="10800000">
            <a:off x="115388" y="209797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44"/>
          <p:cNvSpPr/>
          <p:nvPr/>
        </p:nvSpPr>
        <p:spPr>
          <a:xfrm rot="10800000">
            <a:off x="361275" y="42206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44"/>
          <p:cNvSpPr/>
          <p:nvPr/>
        </p:nvSpPr>
        <p:spPr>
          <a:xfrm>
            <a:off x="333025" y="144100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44"/>
          <p:cNvSpPr/>
          <p:nvPr/>
        </p:nvSpPr>
        <p:spPr>
          <a:xfrm rot="10800000">
            <a:off x="1593613" y="-33062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 1">
  <p:cSld name="CUSTOM_19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5"/>
          <p:cNvSpPr txBox="1">
            <a:spLocks noGrp="1"/>
          </p:cNvSpPr>
          <p:nvPr>
            <p:ph type="title"/>
          </p:nvPr>
        </p:nvSpPr>
        <p:spPr>
          <a:xfrm>
            <a:off x="1098938" y="125692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38" name="Google Shape;638;p45"/>
          <p:cNvSpPr txBox="1">
            <a:spLocks noGrp="1"/>
          </p:cNvSpPr>
          <p:nvPr>
            <p:ph type="subTitle" idx="1"/>
          </p:nvPr>
        </p:nvSpPr>
        <p:spPr>
          <a:xfrm>
            <a:off x="1098938" y="15740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39" name="Google Shape;639;p45"/>
          <p:cNvSpPr txBox="1">
            <a:spLocks noGrp="1"/>
          </p:cNvSpPr>
          <p:nvPr>
            <p:ph type="title" idx="2"/>
          </p:nvPr>
        </p:nvSpPr>
        <p:spPr>
          <a:xfrm>
            <a:off x="6001463" y="125692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40" name="Google Shape;640;p45"/>
          <p:cNvSpPr txBox="1">
            <a:spLocks noGrp="1"/>
          </p:cNvSpPr>
          <p:nvPr>
            <p:ph type="subTitle" idx="3"/>
          </p:nvPr>
        </p:nvSpPr>
        <p:spPr>
          <a:xfrm>
            <a:off x="6001463" y="157409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1" name="Google Shape;641;p45"/>
          <p:cNvSpPr txBox="1">
            <a:spLocks noGrp="1"/>
          </p:cNvSpPr>
          <p:nvPr>
            <p:ph type="title" idx="4"/>
          </p:nvPr>
        </p:nvSpPr>
        <p:spPr>
          <a:xfrm>
            <a:off x="1120238" y="340320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42" name="Google Shape;642;p45"/>
          <p:cNvSpPr txBox="1">
            <a:spLocks noGrp="1"/>
          </p:cNvSpPr>
          <p:nvPr>
            <p:ph type="subTitle" idx="5"/>
          </p:nvPr>
        </p:nvSpPr>
        <p:spPr>
          <a:xfrm>
            <a:off x="1120238" y="37203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3" name="Google Shape;643;p45"/>
          <p:cNvSpPr txBox="1">
            <a:spLocks noGrp="1"/>
          </p:cNvSpPr>
          <p:nvPr>
            <p:ph type="title" idx="6"/>
          </p:nvPr>
        </p:nvSpPr>
        <p:spPr>
          <a:xfrm>
            <a:off x="6022763" y="340320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44" name="Google Shape;644;p45"/>
          <p:cNvSpPr txBox="1">
            <a:spLocks noGrp="1"/>
          </p:cNvSpPr>
          <p:nvPr>
            <p:ph type="subTitle" idx="7"/>
          </p:nvPr>
        </p:nvSpPr>
        <p:spPr>
          <a:xfrm>
            <a:off x="6022763" y="37203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5" name="Google Shape;645;p45"/>
          <p:cNvSpPr txBox="1">
            <a:spLocks noGrp="1"/>
          </p:cNvSpPr>
          <p:nvPr>
            <p:ph type="title" idx="8"/>
          </p:nvPr>
        </p:nvSpPr>
        <p:spPr>
          <a:xfrm>
            <a:off x="3550200" y="2330063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46" name="Google Shape;646;p45"/>
          <p:cNvSpPr txBox="1">
            <a:spLocks noGrp="1"/>
          </p:cNvSpPr>
          <p:nvPr>
            <p:ph type="subTitle" idx="9"/>
          </p:nvPr>
        </p:nvSpPr>
        <p:spPr>
          <a:xfrm>
            <a:off x="3550200" y="26472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7" name="Google Shape;647;p45"/>
          <p:cNvSpPr/>
          <p:nvPr/>
        </p:nvSpPr>
        <p:spPr>
          <a:xfrm rot="-1518785" flipH="1">
            <a:off x="108221" y="-13636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45"/>
          <p:cNvSpPr/>
          <p:nvPr/>
        </p:nvSpPr>
        <p:spPr>
          <a:xfrm rot="-1519228" flipH="1">
            <a:off x="-502377" y="-7163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45"/>
          <p:cNvSpPr/>
          <p:nvPr/>
        </p:nvSpPr>
        <p:spPr>
          <a:xfrm rot="-1518617">
            <a:off x="-978642" y="-633617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45"/>
          <p:cNvSpPr/>
          <p:nvPr/>
        </p:nvSpPr>
        <p:spPr>
          <a:xfrm>
            <a:off x="-727683" y="4105400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45"/>
          <p:cNvSpPr/>
          <p:nvPr/>
        </p:nvSpPr>
        <p:spPr>
          <a:xfrm rot="1432117" flipH="1">
            <a:off x="-994133" y="4325918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45"/>
          <p:cNvSpPr/>
          <p:nvPr/>
        </p:nvSpPr>
        <p:spPr>
          <a:xfrm rot="855778">
            <a:off x="-1530463" y="4208916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45"/>
          <p:cNvSpPr txBox="1">
            <a:spLocks noGrp="1"/>
          </p:cNvSpPr>
          <p:nvPr>
            <p:ph type="title" idx="13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54" name="Google Shape;654;p45"/>
          <p:cNvSpPr/>
          <p:nvPr/>
        </p:nvSpPr>
        <p:spPr>
          <a:xfrm rot="5400000">
            <a:off x="2668844" y="152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45"/>
          <p:cNvSpPr/>
          <p:nvPr/>
        </p:nvSpPr>
        <p:spPr>
          <a:xfrm rot="5400000">
            <a:off x="1006581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45"/>
          <p:cNvSpPr/>
          <p:nvPr/>
        </p:nvSpPr>
        <p:spPr>
          <a:xfrm rot="-5400000">
            <a:off x="2012019" y="-1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45"/>
          <p:cNvSpPr/>
          <p:nvPr/>
        </p:nvSpPr>
        <p:spPr>
          <a:xfrm rot="5400000">
            <a:off x="350369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3"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4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60" name="Google Shape;660;p46"/>
          <p:cNvSpPr txBox="1">
            <a:spLocks noGrp="1"/>
          </p:cNvSpPr>
          <p:nvPr>
            <p:ph type="title" idx="2"/>
          </p:nvPr>
        </p:nvSpPr>
        <p:spPr>
          <a:xfrm>
            <a:off x="990875" y="1530450"/>
            <a:ext cx="20346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61" name="Google Shape;661;p46"/>
          <p:cNvSpPr txBox="1">
            <a:spLocks noGrp="1"/>
          </p:cNvSpPr>
          <p:nvPr>
            <p:ph type="subTitle" idx="1"/>
          </p:nvPr>
        </p:nvSpPr>
        <p:spPr>
          <a:xfrm>
            <a:off x="990875" y="1984050"/>
            <a:ext cx="20346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2" name="Google Shape;662;p46"/>
          <p:cNvSpPr txBox="1">
            <a:spLocks noGrp="1"/>
          </p:cNvSpPr>
          <p:nvPr>
            <p:ph type="title" idx="3"/>
          </p:nvPr>
        </p:nvSpPr>
        <p:spPr>
          <a:xfrm>
            <a:off x="2272775" y="2963850"/>
            <a:ext cx="20346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63" name="Google Shape;663;p46"/>
          <p:cNvSpPr txBox="1">
            <a:spLocks noGrp="1"/>
          </p:cNvSpPr>
          <p:nvPr>
            <p:ph type="subTitle" idx="4"/>
          </p:nvPr>
        </p:nvSpPr>
        <p:spPr>
          <a:xfrm>
            <a:off x="2272775" y="3417450"/>
            <a:ext cx="20346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4" name="Google Shape;664;p46"/>
          <p:cNvSpPr txBox="1">
            <a:spLocks noGrp="1"/>
          </p:cNvSpPr>
          <p:nvPr>
            <p:ph type="title" idx="5"/>
          </p:nvPr>
        </p:nvSpPr>
        <p:spPr>
          <a:xfrm>
            <a:off x="6118525" y="1530450"/>
            <a:ext cx="20346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65" name="Google Shape;665;p46"/>
          <p:cNvSpPr txBox="1">
            <a:spLocks noGrp="1"/>
          </p:cNvSpPr>
          <p:nvPr>
            <p:ph type="subTitle" idx="6"/>
          </p:nvPr>
        </p:nvSpPr>
        <p:spPr>
          <a:xfrm>
            <a:off x="6118525" y="1984050"/>
            <a:ext cx="20346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46"/>
          <p:cNvSpPr txBox="1">
            <a:spLocks noGrp="1"/>
          </p:cNvSpPr>
          <p:nvPr>
            <p:ph type="title" idx="7"/>
          </p:nvPr>
        </p:nvSpPr>
        <p:spPr>
          <a:xfrm>
            <a:off x="4836600" y="2963850"/>
            <a:ext cx="20346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67" name="Google Shape;667;p46"/>
          <p:cNvSpPr txBox="1">
            <a:spLocks noGrp="1"/>
          </p:cNvSpPr>
          <p:nvPr>
            <p:ph type="subTitle" idx="8"/>
          </p:nvPr>
        </p:nvSpPr>
        <p:spPr>
          <a:xfrm>
            <a:off x="4836600" y="3417450"/>
            <a:ext cx="20346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8" name="Google Shape;668;p46"/>
          <p:cNvSpPr txBox="1">
            <a:spLocks noGrp="1"/>
          </p:cNvSpPr>
          <p:nvPr>
            <p:ph type="title" idx="9"/>
          </p:nvPr>
        </p:nvSpPr>
        <p:spPr>
          <a:xfrm>
            <a:off x="3554675" y="1530450"/>
            <a:ext cx="2034600" cy="4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69" name="Google Shape;669;p46"/>
          <p:cNvSpPr txBox="1">
            <a:spLocks noGrp="1"/>
          </p:cNvSpPr>
          <p:nvPr>
            <p:ph type="subTitle" idx="13"/>
          </p:nvPr>
        </p:nvSpPr>
        <p:spPr>
          <a:xfrm>
            <a:off x="3554675" y="1984050"/>
            <a:ext cx="2034600" cy="63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46"/>
          <p:cNvSpPr/>
          <p:nvPr/>
        </p:nvSpPr>
        <p:spPr>
          <a:xfrm>
            <a:off x="-614789" y="4059903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6"/>
          <p:cNvSpPr/>
          <p:nvPr/>
        </p:nvSpPr>
        <p:spPr>
          <a:xfrm rot="1432117" flipH="1">
            <a:off x="-881240" y="4280420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46"/>
          <p:cNvSpPr/>
          <p:nvPr/>
        </p:nvSpPr>
        <p:spPr>
          <a:xfrm rot="855778">
            <a:off x="-1417570" y="4163418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46"/>
          <p:cNvSpPr/>
          <p:nvPr/>
        </p:nvSpPr>
        <p:spPr>
          <a:xfrm rot="5027361" flipH="1">
            <a:off x="8598824" y="4042096"/>
            <a:ext cx="1671004" cy="159778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46"/>
          <p:cNvSpPr/>
          <p:nvPr/>
        </p:nvSpPr>
        <p:spPr>
          <a:xfrm rot="10093095" flipH="1">
            <a:off x="7020027" y="4448297"/>
            <a:ext cx="3557278" cy="966682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6"/>
          <p:cNvSpPr/>
          <p:nvPr/>
        </p:nvSpPr>
        <p:spPr>
          <a:xfrm rot="10800000" flipH="1">
            <a:off x="7020070" y="4354984"/>
            <a:ext cx="3556654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6"/>
          <p:cNvSpPr/>
          <p:nvPr/>
        </p:nvSpPr>
        <p:spPr>
          <a:xfrm rot="5400000">
            <a:off x="8594081" y="4247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46"/>
          <p:cNvSpPr/>
          <p:nvPr/>
        </p:nvSpPr>
        <p:spPr>
          <a:xfrm rot="5400000">
            <a:off x="810844" y="4323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46"/>
          <p:cNvSpPr/>
          <p:nvPr/>
        </p:nvSpPr>
        <p:spPr>
          <a:xfrm rot="-5400000">
            <a:off x="7937256" y="4095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6"/>
          <p:cNvSpPr/>
          <p:nvPr/>
        </p:nvSpPr>
        <p:spPr>
          <a:xfrm rot="5400000">
            <a:off x="154631" y="36889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7"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47"/>
          <p:cNvSpPr txBox="1">
            <a:spLocks noGrp="1"/>
          </p:cNvSpPr>
          <p:nvPr>
            <p:ph type="title"/>
          </p:nvPr>
        </p:nvSpPr>
        <p:spPr>
          <a:xfrm>
            <a:off x="1543350" y="363275"/>
            <a:ext cx="605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47"/>
          <p:cNvSpPr txBox="1">
            <a:spLocks noGrp="1"/>
          </p:cNvSpPr>
          <p:nvPr>
            <p:ph type="subTitle" idx="1"/>
          </p:nvPr>
        </p:nvSpPr>
        <p:spPr>
          <a:xfrm>
            <a:off x="4875632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3" name="Google Shape;683;p47"/>
          <p:cNvSpPr txBox="1">
            <a:spLocks noGrp="1"/>
          </p:cNvSpPr>
          <p:nvPr>
            <p:ph type="subTitle" idx="2"/>
          </p:nvPr>
        </p:nvSpPr>
        <p:spPr>
          <a:xfrm>
            <a:off x="5157563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4" name="Google Shape;684;p47"/>
          <p:cNvSpPr txBox="1">
            <a:spLocks noGrp="1"/>
          </p:cNvSpPr>
          <p:nvPr>
            <p:ph type="subTitle" idx="3"/>
          </p:nvPr>
        </p:nvSpPr>
        <p:spPr>
          <a:xfrm>
            <a:off x="1782263" y="19044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5" name="Google Shape;685;p47"/>
          <p:cNvSpPr txBox="1">
            <a:spLocks noGrp="1"/>
          </p:cNvSpPr>
          <p:nvPr>
            <p:ph type="subTitle" idx="4"/>
          </p:nvPr>
        </p:nvSpPr>
        <p:spPr>
          <a:xfrm>
            <a:off x="2064375" y="2223600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6" name="Google Shape;686;p47"/>
          <p:cNvSpPr txBox="1">
            <a:spLocks noGrp="1"/>
          </p:cNvSpPr>
          <p:nvPr>
            <p:ph type="subTitle" idx="5"/>
          </p:nvPr>
        </p:nvSpPr>
        <p:spPr>
          <a:xfrm>
            <a:off x="4875600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7" name="Google Shape;687;p47"/>
          <p:cNvSpPr txBox="1">
            <a:spLocks noGrp="1"/>
          </p:cNvSpPr>
          <p:nvPr>
            <p:ph type="subTitle" idx="6"/>
          </p:nvPr>
        </p:nvSpPr>
        <p:spPr>
          <a:xfrm>
            <a:off x="5157563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47"/>
          <p:cNvSpPr txBox="1">
            <a:spLocks noGrp="1"/>
          </p:cNvSpPr>
          <p:nvPr>
            <p:ph type="subTitle" idx="7"/>
          </p:nvPr>
        </p:nvSpPr>
        <p:spPr>
          <a:xfrm>
            <a:off x="1782263" y="381450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89" name="Google Shape;689;p47"/>
          <p:cNvSpPr txBox="1">
            <a:spLocks noGrp="1"/>
          </p:cNvSpPr>
          <p:nvPr>
            <p:ph type="subTitle" idx="8"/>
          </p:nvPr>
        </p:nvSpPr>
        <p:spPr>
          <a:xfrm>
            <a:off x="2064375" y="4133628"/>
            <a:ext cx="1922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47"/>
          <p:cNvSpPr/>
          <p:nvPr/>
        </p:nvSpPr>
        <p:spPr>
          <a:xfrm rot="-5400000" flipH="1">
            <a:off x="-3096997" y="2192121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7"/>
          <p:cNvSpPr/>
          <p:nvPr/>
        </p:nvSpPr>
        <p:spPr>
          <a:xfrm rot="5400000">
            <a:off x="-1921300" y="3098438"/>
            <a:ext cx="4271825" cy="1177450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47"/>
          <p:cNvSpPr/>
          <p:nvPr/>
        </p:nvSpPr>
        <p:spPr>
          <a:xfrm rot="147" flipH="1">
            <a:off x="-401896" y="3180097"/>
            <a:ext cx="1404839" cy="2093848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47"/>
          <p:cNvSpPr/>
          <p:nvPr/>
        </p:nvSpPr>
        <p:spPr>
          <a:xfrm rot="-5400000" flipH="1">
            <a:off x="839461" y="386456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47"/>
          <p:cNvSpPr/>
          <p:nvPr/>
        </p:nvSpPr>
        <p:spPr>
          <a:xfrm rot="-5400000" flipH="1">
            <a:off x="376511" y="108498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47"/>
          <p:cNvSpPr/>
          <p:nvPr/>
        </p:nvSpPr>
        <p:spPr>
          <a:xfrm rot="-5400000" flipH="1">
            <a:off x="948986" y="173088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47"/>
          <p:cNvSpPr/>
          <p:nvPr/>
        </p:nvSpPr>
        <p:spPr>
          <a:xfrm rot="5400000" flipH="1">
            <a:off x="5330692" y="2192121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7" name="Google Shape;697;p47"/>
          <p:cNvSpPr/>
          <p:nvPr/>
        </p:nvSpPr>
        <p:spPr>
          <a:xfrm rot="-5400000">
            <a:off x="6773240" y="988358"/>
            <a:ext cx="4271825" cy="1177450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p47"/>
          <p:cNvSpPr/>
          <p:nvPr/>
        </p:nvSpPr>
        <p:spPr>
          <a:xfrm rot="-10799853" flipH="1">
            <a:off x="8120822" y="-9700"/>
            <a:ext cx="1404839" cy="2093848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" name="Google Shape;699;p47"/>
          <p:cNvSpPr/>
          <p:nvPr/>
        </p:nvSpPr>
        <p:spPr>
          <a:xfrm rot="5400000" flipH="1">
            <a:off x="7855079" y="51188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7"/>
          <p:cNvSpPr/>
          <p:nvPr/>
        </p:nvSpPr>
        <p:spPr>
          <a:xfrm rot="5400000" flipH="1">
            <a:off x="8120804" y="123618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47"/>
          <p:cNvSpPr/>
          <p:nvPr/>
        </p:nvSpPr>
        <p:spPr>
          <a:xfrm rot="5400000" flipH="1">
            <a:off x="8583754" y="401575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2" name="Google Shape;702;p47"/>
          <p:cNvSpPr/>
          <p:nvPr/>
        </p:nvSpPr>
        <p:spPr>
          <a:xfrm rot="5400000" flipH="1">
            <a:off x="8076379" y="343465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47"/>
          <p:cNvSpPr/>
          <p:nvPr/>
        </p:nvSpPr>
        <p:spPr>
          <a:xfrm rot="-5400000" flipH="1">
            <a:off x="1170286" y="465366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>
            <a:spLocks noGrp="1"/>
          </p:cNvSpPr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06" name="Google Shape;706;p48"/>
          <p:cNvSpPr txBox="1">
            <a:spLocks noGrp="1"/>
          </p:cNvSpPr>
          <p:nvPr>
            <p:ph type="subTitle" idx="1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7" name="Google Shape;707;p48"/>
          <p:cNvSpPr/>
          <p:nvPr/>
        </p:nvSpPr>
        <p:spPr>
          <a:xfrm rot="-132439" flipH="1">
            <a:off x="305871" y="-3991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48"/>
          <p:cNvSpPr/>
          <p:nvPr/>
        </p:nvSpPr>
        <p:spPr>
          <a:xfrm flipH="1">
            <a:off x="402459" y="-132676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" name="Google Shape;709;p48"/>
          <p:cNvSpPr/>
          <p:nvPr/>
        </p:nvSpPr>
        <p:spPr>
          <a:xfrm rot="10800000" flipH="1">
            <a:off x="-272112" y="-1087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0" name="Google Shape;710;p48"/>
          <p:cNvSpPr/>
          <p:nvPr/>
        </p:nvSpPr>
        <p:spPr>
          <a:xfrm rot="10800000" flipH="1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1" name="Google Shape;711;p48"/>
          <p:cNvSpPr/>
          <p:nvPr/>
        </p:nvSpPr>
        <p:spPr>
          <a:xfrm rot="10800000" flipH="1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" name="Google Shape;712;p48"/>
          <p:cNvSpPr/>
          <p:nvPr/>
        </p:nvSpPr>
        <p:spPr>
          <a:xfrm rot="10800000" flipH="1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3" name="Google Shape;713;p48"/>
          <p:cNvSpPr/>
          <p:nvPr/>
        </p:nvSpPr>
        <p:spPr>
          <a:xfrm rot="-10667561">
            <a:off x="305871" y="4393835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" name="Google Shape;714;p48"/>
          <p:cNvSpPr/>
          <p:nvPr/>
        </p:nvSpPr>
        <p:spPr>
          <a:xfrm rot="10800000">
            <a:off x="402459" y="4301097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" name="Google Shape;715;p48"/>
          <p:cNvSpPr/>
          <p:nvPr/>
        </p:nvSpPr>
        <p:spPr>
          <a:xfrm>
            <a:off x="-272112" y="4156612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48"/>
          <p:cNvSpPr/>
          <p:nvPr/>
        </p:nvSpPr>
        <p:spPr>
          <a:xfrm>
            <a:off x="402451" y="39496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7" name="Google Shape;717;p48"/>
          <p:cNvSpPr/>
          <p:nvPr/>
        </p:nvSpPr>
        <p:spPr>
          <a:xfrm>
            <a:off x="1153051" y="43881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8" name="Google Shape;718;p48"/>
          <p:cNvSpPr/>
          <p:nvPr/>
        </p:nvSpPr>
        <p:spPr>
          <a:xfrm>
            <a:off x="2859751" y="47349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" name="Google Shape;719;p48"/>
          <p:cNvSpPr/>
          <p:nvPr/>
        </p:nvSpPr>
        <p:spPr>
          <a:xfrm>
            <a:off x="5246676" y="48182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0" name="Google Shape;720;p48"/>
          <p:cNvSpPr/>
          <p:nvPr/>
        </p:nvSpPr>
        <p:spPr>
          <a:xfrm rot="10800000" flipH="1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4"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9"/>
          <p:cNvSpPr txBox="1">
            <a:spLocks noGrp="1"/>
          </p:cNvSpPr>
          <p:nvPr>
            <p:ph type="title"/>
          </p:nvPr>
        </p:nvSpPr>
        <p:spPr>
          <a:xfrm flipH="1">
            <a:off x="1031425" y="1334306"/>
            <a:ext cx="3201000" cy="12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49"/>
          <p:cNvSpPr txBox="1">
            <a:spLocks noGrp="1"/>
          </p:cNvSpPr>
          <p:nvPr>
            <p:ph type="subTitle" idx="1"/>
          </p:nvPr>
        </p:nvSpPr>
        <p:spPr>
          <a:xfrm flipH="1">
            <a:off x="1212018" y="2794294"/>
            <a:ext cx="3020400" cy="11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4" name="Google Shape;724;p49"/>
          <p:cNvSpPr/>
          <p:nvPr/>
        </p:nvSpPr>
        <p:spPr>
          <a:xfrm>
            <a:off x="0" y="0"/>
            <a:ext cx="444900" cy="444900"/>
          </a:xfrm>
          <a:prstGeom prst="ellipse">
            <a:avLst/>
          </a:prstGeom>
          <a:solidFill>
            <a:srgbClr val="FF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9"/>
          <p:cNvSpPr/>
          <p:nvPr/>
        </p:nvSpPr>
        <p:spPr>
          <a:xfrm rot="-9281215">
            <a:off x="165301" y="4203731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49"/>
          <p:cNvSpPr/>
          <p:nvPr/>
        </p:nvSpPr>
        <p:spPr>
          <a:xfrm rot="-9280772">
            <a:off x="-445297" y="4396562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49"/>
          <p:cNvSpPr/>
          <p:nvPr/>
        </p:nvSpPr>
        <p:spPr>
          <a:xfrm rot="-9281383" flipH="1">
            <a:off x="-921562" y="389883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49"/>
          <p:cNvSpPr/>
          <p:nvPr/>
        </p:nvSpPr>
        <p:spPr>
          <a:xfrm rot="10800000" flipH="1">
            <a:off x="-670603" y="7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49"/>
          <p:cNvSpPr/>
          <p:nvPr/>
        </p:nvSpPr>
        <p:spPr>
          <a:xfrm rot="9367883">
            <a:off x="-937053" y="-338044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49"/>
          <p:cNvSpPr/>
          <p:nvPr/>
        </p:nvSpPr>
        <p:spPr>
          <a:xfrm rot="-1518617">
            <a:off x="-992817" y="-870267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49"/>
          <p:cNvSpPr/>
          <p:nvPr/>
        </p:nvSpPr>
        <p:spPr>
          <a:xfrm rot="5400000">
            <a:off x="1221931" y="975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49"/>
          <p:cNvSpPr/>
          <p:nvPr/>
        </p:nvSpPr>
        <p:spPr>
          <a:xfrm rot="5400000">
            <a:off x="2202194" y="4596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3" name="Google Shape;733;p49"/>
          <p:cNvSpPr/>
          <p:nvPr/>
        </p:nvSpPr>
        <p:spPr>
          <a:xfrm rot="-5400000">
            <a:off x="565106" y="822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p49"/>
          <p:cNvSpPr/>
          <p:nvPr/>
        </p:nvSpPr>
        <p:spPr>
          <a:xfrm rot="5400000">
            <a:off x="1545981" y="3961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5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50"/>
          <p:cNvSpPr txBox="1">
            <a:spLocks noGrp="1"/>
          </p:cNvSpPr>
          <p:nvPr>
            <p:ph type="title"/>
          </p:nvPr>
        </p:nvSpPr>
        <p:spPr>
          <a:xfrm>
            <a:off x="4253800" y="2019725"/>
            <a:ext cx="39312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37" name="Google Shape;737;p50"/>
          <p:cNvSpPr txBox="1">
            <a:spLocks noGrp="1"/>
          </p:cNvSpPr>
          <p:nvPr>
            <p:ph type="subTitle" idx="1"/>
          </p:nvPr>
        </p:nvSpPr>
        <p:spPr>
          <a:xfrm>
            <a:off x="5186112" y="2565775"/>
            <a:ext cx="2998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8" name="Google Shape;738;p50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9" name="Google Shape;739;p50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" name="Google Shape;740;p50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50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50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0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50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50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50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7" name="Google Shape;747;p50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2" name="Google Shape;82;p6"/>
          <p:cNvSpPr/>
          <p:nvPr/>
        </p:nvSpPr>
        <p:spPr>
          <a:xfrm>
            <a:off x="6082076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 rot="10800000">
            <a:off x="6965676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 rot="10484947" flipH="1">
            <a:off x="799938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6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1"/>
          <p:cNvSpPr txBox="1">
            <a:spLocks noGrp="1"/>
          </p:cNvSpPr>
          <p:nvPr>
            <p:ph type="title"/>
          </p:nvPr>
        </p:nvSpPr>
        <p:spPr>
          <a:xfrm flipH="1">
            <a:off x="959002" y="2019725"/>
            <a:ext cx="3931200" cy="6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750" name="Google Shape;750;p51"/>
          <p:cNvSpPr txBox="1">
            <a:spLocks noGrp="1"/>
          </p:cNvSpPr>
          <p:nvPr>
            <p:ph type="subTitle" idx="1"/>
          </p:nvPr>
        </p:nvSpPr>
        <p:spPr>
          <a:xfrm flipH="1">
            <a:off x="959090" y="2565775"/>
            <a:ext cx="2998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None/>
              <a:defRPr sz="15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51"/>
          <p:cNvSpPr/>
          <p:nvPr/>
        </p:nvSpPr>
        <p:spPr>
          <a:xfrm rot="-5911893" flipH="1">
            <a:off x="31252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2" name="Google Shape;752;p51"/>
          <p:cNvSpPr/>
          <p:nvPr/>
        </p:nvSpPr>
        <p:spPr>
          <a:xfrm rot="-515846" flipH="1">
            <a:off x="-399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51"/>
          <p:cNvSpPr/>
          <p:nvPr/>
        </p:nvSpPr>
        <p:spPr>
          <a:xfrm flipH="1">
            <a:off x="-423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51"/>
          <p:cNvSpPr/>
          <p:nvPr/>
        </p:nvSpPr>
        <p:spPr>
          <a:xfrm>
            <a:off x="-275372" y="4138788"/>
            <a:ext cx="3370532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51"/>
          <p:cNvSpPr/>
          <p:nvPr/>
        </p:nvSpPr>
        <p:spPr>
          <a:xfrm rot="1067063" flipH="1">
            <a:off x="-556554" y="4319279"/>
            <a:ext cx="4178350" cy="1201199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51"/>
          <p:cNvSpPr/>
          <p:nvPr/>
        </p:nvSpPr>
        <p:spPr>
          <a:xfrm rot="626416">
            <a:off x="-1346735" y="4226168"/>
            <a:ext cx="4901831" cy="1227025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51"/>
          <p:cNvSpPr/>
          <p:nvPr/>
        </p:nvSpPr>
        <p:spPr>
          <a:xfrm rot="5400000">
            <a:off x="2074869" y="43515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51"/>
          <p:cNvSpPr/>
          <p:nvPr/>
        </p:nvSpPr>
        <p:spPr>
          <a:xfrm rot="1364436">
            <a:off x="2082771" y="538417"/>
            <a:ext cx="98562" cy="9883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51"/>
          <p:cNvSpPr/>
          <p:nvPr/>
        </p:nvSpPr>
        <p:spPr>
          <a:xfrm rot="-5400000">
            <a:off x="1418044" y="4198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51"/>
          <p:cNvSpPr/>
          <p:nvPr/>
        </p:nvSpPr>
        <p:spPr>
          <a:xfrm rot="1359618">
            <a:off x="1253917" y="848767"/>
            <a:ext cx="163523" cy="163523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32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5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63" name="Google Shape;763;p52"/>
          <p:cNvSpPr txBox="1">
            <a:spLocks noGrp="1"/>
          </p:cNvSpPr>
          <p:nvPr>
            <p:ph type="subTitle" idx="1"/>
          </p:nvPr>
        </p:nvSpPr>
        <p:spPr>
          <a:xfrm>
            <a:off x="5134925" y="1772525"/>
            <a:ext cx="3225000" cy="239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■"/>
              <a:defRPr/>
            </a:lvl9pPr>
          </a:lstStyle>
          <a:p>
            <a:endParaRPr/>
          </a:p>
        </p:txBody>
      </p:sp>
      <p:sp>
        <p:nvSpPr>
          <p:cNvPr id="764" name="Google Shape;764;p52"/>
          <p:cNvSpPr/>
          <p:nvPr/>
        </p:nvSpPr>
        <p:spPr>
          <a:xfrm rot="10800000" flipH="1">
            <a:off x="-394184" y="-47562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52"/>
          <p:cNvSpPr/>
          <p:nvPr/>
        </p:nvSpPr>
        <p:spPr>
          <a:xfrm rot="9367883">
            <a:off x="-660634" y="-449239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52"/>
          <p:cNvSpPr/>
          <p:nvPr/>
        </p:nvSpPr>
        <p:spPr>
          <a:xfrm rot="9944222" flipH="1">
            <a:off x="-1196964" y="-405839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52"/>
          <p:cNvSpPr/>
          <p:nvPr/>
        </p:nvSpPr>
        <p:spPr>
          <a:xfrm rot="3327864">
            <a:off x="2723221" y="251912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52"/>
          <p:cNvSpPr/>
          <p:nvPr/>
        </p:nvSpPr>
        <p:spPr>
          <a:xfrm rot="3326249">
            <a:off x="1540673" y="961357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52"/>
          <p:cNvSpPr/>
          <p:nvPr/>
        </p:nvSpPr>
        <p:spPr>
          <a:xfrm rot="-7473751">
            <a:off x="2083361" y="523229"/>
            <a:ext cx="98360" cy="98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2"/>
          <p:cNvSpPr/>
          <p:nvPr/>
        </p:nvSpPr>
        <p:spPr>
          <a:xfrm rot="3327864">
            <a:off x="652661" y="787093"/>
            <a:ext cx="163516" cy="163516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35"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53"/>
          <p:cNvSpPr txBox="1">
            <a:spLocks noGrp="1"/>
          </p:cNvSpPr>
          <p:nvPr>
            <p:ph type="title"/>
          </p:nvPr>
        </p:nvSpPr>
        <p:spPr>
          <a:xfrm flipH="1">
            <a:off x="1993200" y="1404463"/>
            <a:ext cx="5157600" cy="10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endParaRPr/>
          </a:p>
        </p:txBody>
      </p:sp>
      <p:sp>
        <p:nvSpPr>
          <p:cNvPr id="773" name="Google Shape;773;p53"/>
          <p:cNvSpPr txBox="1">
            <a:spLocks noGrp="1"/>
          </p:cNvSpPr>
          <p:nvPr>
            <p:ph type="body" idx="1"/>
          </p:nvPr>
        </p:nvSpPr>
        <p:spPr>
          <a:xfrm flipH="1">
            <a:off x="2997600" y="2388037"/>
            <a:ext cx="3148800" cy="12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774" name="Google Shape;774;p53"/>
          <p:cNvSpPr/>
          <p:nvPr/>
        </p:nvSpPr>
        <p:spPr>
          <a:xfrm>
            <a:off x="1030225" y="3960176"/>
            <a:ext cx="7083925" cy="1183297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53"/>
          <p:cNvSpPr/>
          <p:nvPr/>
        </p:nvSpPr>
        <p:spPr>
          <a:xfrm flipH="1">
            <a:off x="-1" y="4362499"/>
            <a:ext cx="9144351" cy="782105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53"/>
          <p:cNvSpPr/>
          <p:nvPr/>
        </p:nvSpPr>
        <p:spPr>
          <a:xfrm rot="6479671">
            <a:off x="5455589" y="-1428985"/>
            <a:ext cx="1502599" cy="3510848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53"/>
          <p:cNvSpPr/>
          <p:nvPr/>
        </p:nvSpPr>
        <p:spPr>
          <a:xfrm>
            <a:off x="0" y="-167425"/>
            <a:ext cx="9144351" cy="831498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53"/>
          <p:cNvSpPr/>
          <p:nvPr/>
        </p:nvSpPr>
        <p:spPr>
          <a:xfrm>
            <a:off x="0" y="-167425"/>
            <a:ext cx="9144078" cy="911830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53"/>
          <p:cNvSpPr/>
          <p:nvPr/>
        </p:nvSpPr>
        <p:spPr>
          <a:xfrm>
            <a:off x="1" y="4416936"/>
            <a:ext cx="9143690" cy="726902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53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53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3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3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53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3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3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41"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4"/>
          <p:cNvSpPr/>
          <p:nvPr/>
        </p:nvSpPr>
        <p:spPr>
          <a:xfrm rot="10800000">
            <a:off x="7300975" y="63548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54"/>
          <p:cNvSpPr/>
          <p:nvPr/>
        </p:nvSpPr>
        <p:spPr>
          <a:xfrm rot="-9367883" flipH="1">
            <a:off x="6856721" y="-338129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4"/>
          <p:cNvSpPr/>
          <p:nvPr/>
        </p:nvSpPr>
        <p:spPr>
          <a:xfrm rot="-9944222">
            <a:off x="6941636" y="-294729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4"/>
          <p:cNvSpPr/>
          <p:nvPr/>
        </p:nvSpPr>
        <p:spPr>
          <a:xfrm rot="5027361" flipH="1">
            <a:off x="7738224" y="4014283"/>
            <a:ext cx="1671004" cy="1597787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4"/>
          <p:cNvSpPr/>
          <p:nvPr/>
        </p:nvSpPr>
        <p:spPr>
          <a:xfrm rot="10093095" flipH="1">
            <a:off x="6159427" y="4420485"/>
            <a:ext cx="3557278" cy="966682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54"/>
          <p:cNvSpPr/>
          <p:nvPr/>
        </p:nvSpPr>
        <p:spPr>
          <a:xfrm rot="10800000" flipH="1">
            <a:off x="6159470" y="4327171"/>
            <a:ext cx="3556654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4"/>
          <p:cNvSpPr txBox="1">
            <a:spLocks noGrp="1"/>
          </p:cNvSpPr>
          <p:nvPr>
            <p:ph type="title"/>
          </p:nvPr>
        </p:nvSpPr>
        <p:spPr>
          <a:xfrm>
            <a:off x="4911600" y="1334300"/>
            <a:ext cx="3201000" cy="14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54"/>
          <p:cNvSpPr txBox="1">
            <a:spLocks noGrp="1"/>
          </p:cNvSpPr>
          <p:nvPr>
            <p:ph type="subTitle" idx="1"/>
          </p:nvPr>
        </p:nvSpPr>
        <p:spPr>
          <a:xfrm>
            <a:off x="4911607" y="2794294"/>
            <a:ext cx="3020400" cy="11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54"/>
          <p:cNvSpPr/>
          <p:nvPr/>
        </p:nvSpPr>
        <p:spPr>
          <a:xfrm rot="5400000">
            <a:off x="7721131" y="43245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54"/>
          <p:cNvSpPr/>
          <p:nvPr/>
        </p:nvSpPr>
        <p:spPr>
          <a:xfrm rot="5400000">
            <a:off x="7319469" y="80165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54"/>
          <p:cNvSpPr/>
          <p:nvPr/>
        </p:nvSpPr>
        <p:spPr>
          <a:xfrm rot="-5400000">
            <a:off x="7064306" y="4171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4"/>
          <p:cNvSpPr/>
          <p:nvPr/>
        </p:nvSpPr>
        <p:spPr>
          <a:xfrm rot="5400000">
            <a:off x="6663256" y="16689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37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55"/>
          <p:cNvSpPr/>
          <p:nvPr/>
        </p:nvSpPr>
        <p:spPr>
          <a:xfrm rot="10800000">
            <a:off x="5444252" y="4036344"/>
            <a:ext cx="3644607" cy="111842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55"/>
          <p:cNvSpPr/>
          <p:nvPr/>
        </p:nvSpPr>
        <p:spPr>
          <a:xfrm>
            <a:off x="6207850" y="3883665"/>
            <a:ext cx="2936718" cy="1271100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55"/>
          <p:cNvSpPr/>
          <p:nvPr/>
        </p:nvSpPr>
        <p:spPr>
          <a:xfrm flipH="1">
            <a:off x="6645307" y="3883573"/>
            <a:ext cx="2498729" cy="1271173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55"/>
          <p:cNvSpPr txBox="1">
            <a:spLocks noGrp="1"/>
          </p:cNvSpPr>
          <p:nvPr>
            <p:ph type="title"/>
          </p:nvPr>
        </p:nvSpPr>
        <p:spPr>
          <a:xfrm>
            <a:off x="4691800" y="1922950"/>
            <a:ext cx="35433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805" name="Google Shape;805;p55"/>
          <p:cNvSpPr txBox="1">
            <a:spLocks noGrp="1"/>
          </p:cNvSpPr>
          <p:nvPr>
            <p:ph type="subTitle" idx="1"/>
          </p:nvPr>
        </p:nvSpPr>
        <p:spPr>
          <a:xfrm>
            <a:off x="4691871" y="2757125"/>
            <a:ext cx="35433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6" name="Google Shape;806;p55"/>
          <p:cNvSpPr/>
          <p:nvPr/>
        </p:nvSpPr>
        <p:spPr>
          <a:xfrm rot="10800000">
            <a:off x="6742285" y="22388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55"/>
          <p:cNvSpPr/>
          <p:nvPr/>
        </p:nvSpPr>
        <p:spPr>
          <a:xfrm rot="-9367883" flipH="1">
            <a:off x="6298030" y="-379289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5"/>
          <p:cNvSpPr/>
          <p:nvPr/>
        </p:nvSpPr>
        <p:spPr>
          <a:xfrm rot="-9944222">
            <a:off x="6382945" y="-335889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55"/>
          <p:cNvSpPr/>
          <p:nvPr/>
        </p:nvSpPr>
        <p:spPr>
          <a:xfrm rot="5400000">
            <a:off x="8071681" y="778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55"/>
          <p:cNvSpPr/>
          <p:nvPr/>
        </p:nvSpPr>
        <p:spPr>
          <a:xfrm rot="5400000">
            <a:off x="6004944" y="4863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55"/>
          <p:cNvSpPr/>
          <p:nvPr/>
        </p:nvSpPr>
        <p:spPr>
          <a:xfrm rot="-5400000">
            <a:off x="7414856" y="625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55"/>
          <p:cNvSpPr/>
          <p:nvPr/>
        </p:nvSpPr>
        <p:spPr>
          <a:xfrm rot="5400000">
            <a:off x="5348731" y="4228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7_1"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56"/>
          <p:cNvSpPr txBox="1">
            <a:spLocks noGrp="1"/>
          </p:cNvSpPr>
          <p:nvPr>
            <p:ph type="title"/>
          </p:nvPr>
        </p:nvSpPr>
        <p:spPr>
          <a:xfrm>
            <a:off x="2693850" y="363275"/>
            <a:ext cx="375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15" name="Google Shape;815;p56"/>
          <p:cNvSpPr txBox="1">
            <a:spLocks noGrp="1"/>
          </p:cNvSpPr>
          <p:nvPr>
            <p:ph type="subTitle" idx="1"/>
          </p:nvPr>
        </p:nvSpPr>
        <p:spPr>
          <a:xfrm>
            <a:off x="4655852" y="1414900"/>
            <a:ext cx="3045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6" name="Google Shape;816;p56"/>
          <p:cNvSpPr txBox="1">
            <a:spLocks noGrp="1"/>
          </p:cNvSpPr>
          <p:nvPr>
            <p:ph type="subTitle" idx="2"/>
          </p:nvPr>
        </p:nvSpPr>
        <p:spPr>
          <a:xfrm>
            <a:off x="4958476" y="1734025"/>
            <a:ext cx="2439900" cy="10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56"/>
          <p:cNvSpPr txBox="1">
            <a:spLocks noGrp="1"/>
          </p:cNvSpPr>
          <p:nvPr>
            <p:ph type="subTitle" idx="3"/>
          </p:nvPr>
        </p:nvSpPr>
        <p:spPr>
          <a:xfrm>
            <a:off x="1442838" y="1414900"/>
            <a:ext cx="3045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18" name="Google Shape;818;p56"/>
          <p:cNvSpPr txBox="1">
            <a:spLocks noGrp="1"/>
          </p:cNvSpPr>
          <p:nvPr>
            <p:ph type="subTitle" idx="4"/>
          </p:nvPr>
        </p:nvSpPr>
        <p:spPr>
          <a:xfrm>
            <a:off x="1745688" y="1734025"/>
            <a:ext cx="2439900" cy="10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9" name="Google Shape;819;p56"/>
          <p:cNvSpPr txBox="1">
            <a:spLocks noGrp="1"/>
          </p:cNvSpPr>
          <p:nvPr>
            <p:ph type="subTitle" idx="5"/>
          </p:nvPr>
        </p:nvSpPr>
        <p:spPr>
          <a:xfrm>
            <a:off x="4655812" y="3160150"/>
            <a:ext cx="3045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0" name="Google Shape;820;p56"/>
          <p:cNvSpPr txBox="1">
            <a:spLocks noGrp="1"/>
          </p:cNvSpPr>
          <p:nvPr>
            <p:ph type="subTitle" idx="6"/>
          </p:nvPr>
        </p:nvSpPr>
        <p:spPr>
          <a:xfrm>
            <a:off x="4958476" y="3479274"/>
            <a:ext cx="2439900" cy="10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1" name="Google Shape;821;p56"/>
          <p:cNvSpPr txBox="1">
            <a:spLocks noGrp="1"/>
          </p:cNvSpPr>
          <p:nvPr>
            <p:ph type="subTitle" idx="7"/>
          </p:nvPr>
        </p:nvSpPr>
        <p:spPr>
          <a:xfrm>
            <a:off x="1442838" y="3160150"/>
            <a:ext cx="3045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22" name="Google Shape;822;p56"/>
          <p:cNvSpPr txBox="1">
            <a:spLocks noGrp="1"/>
          </p:cNvSpPr>
          <p:nvPr>
            <p:ph type="subTitle" idx="8"/>
          </p:nvPr>
        </p:nvSpPr>
        <p:spPr>
          <a:xfrm>
            <a:off x="1745688" y="3479274"/>
            <a:ext cx="2439900" cy="10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3" name="Google Shape;823;p56"/>
          <p:cNvSpPr/>
          <p:nvPr/>
        </p:nvSpPr>
        <p:spPr>
          <a:xfrm rot="-5532439" flipH="1">
            <a:off x="-2045052" y="2322174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56"/>
          <p:cNvSpPr/>
          <p:nvPr/>
        </p:nvSpPr>
        <p:spPr>
          <a:xfrm rot="-5400000" flipH="1">
            <a:off x="-832519" y="2826431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-551012" y="3638024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56"/>
          <p:cNvSpPr/>
          <p:nvPr/>
        </p:nvSpPr>
        <p:spPr>
          <a:xfrm rot="5400000" flipH="1">
            <a:off x="1100376" y="440793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56"/>
          <p:cNvSpPr/>
          <p:nvPr/>
        </p:nvSpPr>
        <p:spPr>
          <a:xfrm rot="5400000" flipH="1">
            <a:off x="661951" y="365733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56"/>
          <p:cNvSpPr/>
          <p:nvPr/>
        </p:nvSpPr>
        <p:spPr>
          <a:xfrm rot="5400000" flipH="1">
            <a:off x="315101" y="1950637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56"/>
          <p:cNvSpPr/>
          <p:nvPr/>
        </p:nvSpPr>
        <p:spPr>
          <a:xfrm rot="5400000" flipH="1">
            <a:off x="458251" y="2482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56"/>
          <p:cNvSpPr/>
          <p:nvPr/>
        </p:nvSpPr>
        <p:spPr>
          <a:xfrm rot="5267561" flipH="1">
            <a:off x="6370324" y="1912069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56"/>
          <p:cNvSpPr/>
          <p:nvPr/>
        </p:nvSpPr>
        <p:spPr>
          <a:xfrm rot="5400000" flipH="1">
            <a:off x="7582879" y="1222315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56"/>
          <p:cNvSpPr/>
          <p:nvPr/>
        </p:nvSpPr>
        <p:spPr>
          <a:xfrm rot="-5400000" flipH="1">
            <a:off x="7598103" y="388035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6"/>
          <p:cNvSpPr/>
          <p:nvPr/>
        </p:nvSpPr>
        <p:spPr>
          <a:xfrm rot="-5400000" flipH="1">
            <a:off x="7945213" y="5085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6"/>
          <p:cNvSpPr/>
          <p:nvPr/>
        </p:nvSpPr>
        <p:spPr>
          <a:xfrm rot="-5400000" flipH="1">
            <a:off x="8383638" y="12591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6"/>
          <p:cNvSpPr/>
          <p:nvPr/>
        </p:nvSpPr>
        <p:spPr>
          <a:xfrm rot="-5400000" flipH="1">
            <a:off x="8730488" y="29658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6"/>
          <p:cNvSpPr/>
          <p:nvPr/>
        </p:nvSpPr>
        <p:spPr>
          <a:xfrm rot="-5400000" flipH="1">
            <a:off x="8522238" y="4603499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36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7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39" name="Google Shape;839;p57"/>
          <p:cNvSpPr txBox="1">
            <a:spLocks noGrp="1"/>
          </p:cNvSpPr>
          <p:nvPr>
            <p:ph type="title" idx="2"/>
          </p:nvPr>
        </p:nvSpPr>
        <p:spPr>
          <a:xfrm>
            <a:off x="595875" y="1814400"/>
            <a:ext cx="2543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40" name="Google Shape;840;p57"/>
          <p:cNvSpPr txBox="1">
            <a:spLocks noGrp="1"/>
          </p:cNvSpPr>
          <p:nvPr>
            <p:ph type="subTitle" idx="1"/>
          </p:nvPr>
        </p:nvSpPr>
        <p:spPr>
          <a:xfrm>
            <a:off x="816075" y="2282228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1" name="Google Shape;841;p57"/>
          <p:cNvSpPr txBox="1">
            <a:spLocks noGrp="1"/>
          </p:cNvSpPr>
          <p:nvPr>
            <p:ph type="title" idx="3"/>
          </p:nvPr>
        </p:nvSpPr>
        <p:spPr>
          <a:xfrm>
            <a:off x="5994850" y="1814400"/>
            <a:ext cx="2543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42" name="Google Shape;842;p57"/>
          <p:cNvSpPr txBox="1">
            <a:spLocks noGrp="1"/>
          </p:cNvSpPr>
          <p:nvPr>
            <p:ph type="subTitle" idx="4"/>
          </p:nvPr>
        </p:nvSpPr>
        <p:spPr>
          <a:xfrm>
            <a:off x="5994850" y="2282229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3" name="Google Shape;843;p57"/>
          <p:cNvSpPr txBox="1">
            <a:spLocks noGrp="1"/>
          </p:cNvSpPr>
          <p:nvPr>
            <p:ph type="title" idx="5"/>
          </p:nvPr>
        </p:nvSpPr>
        <p:spPr>
          <a:xfrm>
            <a:off x="595875" y="3205300"/>
            <a:ext cx="2543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44" name="Google Shape;844;p57"/>
          <p:cNvSpPr txBox="1">
            <a:spLocks noGrp="1"/>
          </p:cNvSpPr>
          <p:nvPr>
            <p:ph type="subTitle" idx="6"/>
          </p:nvPr>
        </p:nvSpPr>
        <p:spPr>
          <a:xfrm>
            <a:off x="816075" y="3673128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5" name="Google Shape;845;p57"/>
          <p:cNvSpPr txBox="1">
            <a:spLocks noGrp="1"/>
          </p:cNvSpPr>
          <p:nvPr>
            <p:ph type="title" idx="7"/>
          </p:nvPr>
        </p:nvSpPr>
        <p:spPr>
          <a:xfrm>
            <a:off x="5994850" y="3205300"/>
            <a:ext cx="25431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46" name="Google Shape;846;p57"/>
          <p:cNvSpPr txBox="1">
            <a:spLocks noGrp="1"/>
          </p:cNvSpPr>
          <p:nvPr>
            <p:ph type="subTitle" idx="8"/>
          </p:nvPr>
        </p:nvSpPr>
        <p:spPr>
          <a:xfrm>
            <a:off x="5994850" y="3673127"/>
            <a:ext cx="2322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47" name="Google Shape;847;p57"/>
          <p:cNvSpPr/>
          <p:nvPr/>
        </p:nvSpPr>
        <p:spPr>
          <a:xfrm rot="10800000" flipH="1">
            <a:off x="37927" y="4374634"/>
            <a:ext cx="2505013" cy="768740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57"/>
          <p:cNvSpPr/>
          <p:nvPr/>
        </p:nvSpPr>
        <p:spPr>
          <a:xfrm flipH="1">
            <a:off x="6142736" y="0"/>
            <a:ext cx="2594745" cy="68451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7"/>
          <p:cNvSpPr/>
          <p:nvPr/>
        </p:nvSpPr>
        <p:spPr>
          <a:xfrm>
            <a:off x="6632383" y="0"/>
            <a:ext cx="3779755" cy="936000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57"/>
          <p:cNvSpPr/>
          <p:nvPr/>
        </p:nvSpPr>
        <p:spPr>
          <a:xfrm flipH="1">
            <a:off x="-5" y="4269850"/>
            <a:ext cx="2018280" cy="873809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7"/>
          <p:cNvSpPr/>
          <p:nvPr/>
        </p:nvSpPr>
        <p:spPr>
          <a:xfrm>
            <a:off x="-1" y="4269786"/>
            <a:ext cx="1717924" cy="873594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7"/>
          <p:cNvSpPr/>
          <p:nvPr/>
        </p:nvSpPr>
        <p:spPr>
          <a:xfrm flipH="1">
            <a:off x="6962402" y="0"/>
            <a:ext cx="2594826" cy="822238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7"/>
          <p:cNvSpPr/>
          <p:nvPr/>
        </p:nvSpPr>
        <p:spPr>
          <a:xfrm rot="5400000">
            <a:off x="8873931" y="10286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7"/>
          <p:cNvSpPr/>
          <p:nvPr/>
        </p:nvSpPr>
        <p:spPr>
          <a:xfrm rot="5400000">
            <a:off x="989544" y="47098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7"/>
          <p:cNvSpPr/>
          <p:nvPr/>
        </p:nvSpPr>
        <p:spPr>
          <a:xfrm rot="-5400000">
            <a:off x="8183406" y="80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7"/>
          <p:cNvSpPr/>
          <p:nvPr/>
        </p:nvSpPr>
        <p:spPr>
          <a:xfrm rot="5400000">
            <a:off x="333331" y="4075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9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59" name="Google Shape;859;p58"/>
          <p:cNvSpPr txBox="1">
            <a:spLocks noGrp="1"/>
          </p:cNvSpPr>
          <p:nvPr>
            <p:ph type="subTitle" idx="1"/>
          </p:nvPr>
        </p:nvSpPr>
        <p:spPr>
          <a:xfrm>
            <a:off x="3328957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0" name="Google Shape;860;p58"/>
          <p:cNvSpPr txBox="1">
            <a:spLocks noGrp="1"/>
          </p:cNvSpPr>
          <p:nvPr>
            <p:ph type="subTitle" idx="2"/>
          </p:nvPr>
        </p:nvSpPr>
        <p:spPr>
          <a:xfrm>
            <a:off x="3482707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58"/>
          <p:cNvSpPr txBox="1">
            <a:spLocks noGrp="1"/>
          </p:cNvSpPr>
          <p:nvPr>
            <p:ph type="subTitle" idx="3"/>
          </p:nvPr>
        </p:nvSpPr>
        <p:spPr>
          <a:xfrm>
            <a:off x="791813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2" name="Google Shape;862;p58"/>
          <p:cNvSpPr txBox="1">
            <a:spLocks noGrp="1"/>
          </p:cNvSpPr>
          <p:nvPr>
            <p:ph type="subTitle" idx="4"/>
          </p:nvPr>
        </p:nvSpPr>
        <p:spPr>
          <a:xfrm>
            <a:off x="945563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3" name="Google Shape;863;p58"/>
          <p:cNvSpPr txBox="1">
            <a:spLocks noGrp="1"/>
          </p:cNvSpPr>
          <p:nvPr>
            <p:ph type="subTitle" idx="5"/>
          </p:nvPr>
        </p:nvSpPr>
        <p:spPr>
          <a:xfrm>
            <a:off x="5866075" y="23435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64" name="Google Shape;864;p58"/>
          <p:cNvSpPr txBox="1">
            <a:spLocks noGrp="1"/>
          </p:cNvSpPr>
          <p:nvPr>
            <p:ph type="subTitle" idx="6"/>
          </p:nvPr>
        </p:nvSpPr>
        <p:spPr>
          <a:xfrm>
            <a:off x="6019825" y="2662675"/>
            <a:ext cx="21786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5" name="Google Shape;865;p58"/>
          <p:cNvSpPr/>
          <p:nvPr/>
        </p:nvSpPr>
        <p:spPr>
          <a:xfrm rot="10800000">
            <a:off x="2531291" y="4235323"/>
            <a:ext cx="5428956" cy="1009852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8"/>
          <p:cNvSpPr/>
          <p:nvPr/>
        </p:nvSpPr>
        <p:spPr>
          <a:xfrm rot="5400000">
            <a:off x="3108924" y="2854084"/>
            <a:ext cx="1442280" cy="3563817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8"/>
          <p:cNvSpPr/>
          <p:nvPr/>
        </p:nvSpPr>
        <p:spPr>
          <a:xfrm>
            <a:off x="3682950" y="4420625"/>
            <a:ext cx="2132100" cy="123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8"/>
          <p:cNvSpPr/>
          <p:nvPr/>
        </p:nvSpPr>
        <p:spPr>
          <a:xfrm rot="10800000" flipH="1">
            <a:off x="3968688" y="40718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58"/>
          <p:cNvSpPr/>
          <p:nvPr/>
        </p:nvSpPr>
        <p:spPr>
          <a:xfrm rot="10800000" flipH="1">
            <a:off x="5921426" y="4554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8"/>
          <p:cNvSpPr/>
          <p:nvPr/>
        </p:nvSpPr>
        <p:spPr>
          <a:xfrm rot="10800000" flipH="1">
            <a:off x="1267213" y="45217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8"/>
          <p:cNvSpPr/>
          <p:nvPr/>
        </p:nvSpPr>
        <p:spPr>
          <a:xfrm rot="10800000" flipH="1">
            <a:off x="8100026" y="47529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8"/>
          <p:cNvSpPr/>
          <p:nvPr/>
        </p:nvSpPr>
        <p:spPr>
          <a:xfrm rot="10800000" flipH="1">
            <a:off x="6505813" y="485159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8"/>
          <p:cNvSpPr/>
          <p:nvPr/>
        </p:nvSpPr>
        <p:spPr>
          <a:xfrm rot="10800000" flipH="1">
            <a:off x="1985676" y="410423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9"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9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59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9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59"/>
          <p:cNvSpPr txBox="1">
            <a:spLocks noGrp="1"/>
          </p:cNvSpPr>
          <p:nvPr>
            <p:ph type="title"/>
          </p:nvPr>
        </p:nvSpPr>
        <p:spPr>
          <a:xfrm flipH="1">
            <a:off x="1393306" y="2025275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79" name="Google Shape;879;p59"/>
          <p:cNvSpPr txBox="1">
            <a:spLocks noGrp="1"/>
          </p:cNvSpPr>
          <p:nvPr>
            <p:ph type="subTitle" idx="1"/>
          </p:nvPr>
        </p:nvSpPr>
        <p:spPr>
          <a:xfrm flipH="1">
            <a:off x="1393306" y="2342448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0" name="Google Shape;880;p59"/>
          <p:cNvSpPr txBox="1">
            <a:spLocks noGrp="1"/>
          </p:cNvSpPr>
          <p:nvPr>
            <p:ph type="title" idx="2"/>
          </p:nvPr>
        </p:nvSpPr>
        <p:spPr>
          <a:xfrm flipH="1">
            <a:off x="3560862" y="3479400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81" name="Google Shape;881;p59"/>
          <p:cNvSpPr txBox="1">
            <a:spLocks noGrp="1"/>
          </p:cNvSpPr>
          <p:nvPr>
            <p:ph type="subTitle" idx="3"/>
          </p:nvPr>
        </p:nvSpPr>
        <p:spPr>
          <a:xfrm flipH="1">
            <a:off x="3560862" y="3796573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2" name="Google Shape;882;p59"/>
          <p:cNvSpPr txBox="1">
            <a:spLocks noGrp="1"/>
          </p:cNvSpPr>
          <p:nvPr>
            <p:ph type="title" idx="4"/>
          </p:nvPr>
        </p:nvSpPr>
        <p:spPr>
          <a:xfrm flipH="1">
            <a:off x="5728394" y="2025263"/>
            <a:ext cx="2022300" cy="38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883" name="Google Shape;883;p59"/>
          <p:cNvSpPr txBox="1">
            <a:spLocks noGrp="1"/>
          </p:cNvSpPr>
          <p:nvPr>
            <p:ph type="subTitle" idx="5"/>
          </p:nvPr>
        </p:nvSpPr>
        <p:spPr>
          <a:xfrm flipH="1">
            <a:off x="5728394" y="2342435"/>
            <a:ext cx="2022300" cy="64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4" name="Google Shape;884;p59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59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59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9"/>
          <p:cNvSpPr txBox="1">
            <a:spLocks noGrp="1"/>
          </p:cNvSpPr>
          <p:nvPr>
            <p:ph type="title" idx="6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88" name="Google Shape;888;p59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9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59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59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0"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60"/>
          <p:cNvSpPr txBox="1">
            <a:spLocks noGrp="1"/>
          </p:cNvSpPr>
          <p:nvPr>
            <p:ph type="title"/>
          </p:nvPr>
        </p:nvSpPr>
        <p:spPr>
          <a:xfrm>
            <a:off x="2571750" y="363275"/>
            <a:ext cx="400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94" name="Google Shape;894;p60"/>
          <p:cNvSpPr txBox="1">
            <a:spLocks noGrp="1"/>
          </p:cNvSpPr>
          <p:nvPr>
            <p:ph type="subTitle" idx="1"/>
          </p:nvPr>
        </p:nvSpPr>
        <p:spPr>
          <a:xfrm>
            <a:off x="5091350" y="3794700"/>
            <a:ext cx="22056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5" name="Google Shape;895;p60"/>
          <p:cNvSpPr txBox="1">
            <a:spLocks noGrp="1"/>
          </p:cNvSpPr>
          <p:nvPr>
            <p:ph type="subTitle" idx="2"/>
          </p:nvPr>
        </p:nvSpPr>
        <p:spPr>
          <a:xfrm>
            <a:off x="4948200" y="4089750"/>
            <a:ext cx="2488200" cy="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60"/>
          <p:cNvSpPr txBox="1">
            <a:spLocks noGrp="1"/>
          </p:cNvSpPr>
          <p:nvPr>
            <p:ph type="subTitle" idx="3"/>
          </p:nvPr>
        </p:nvSpPr>
        <p:spPr>
          <a:xfrm>
            <a:off x="1901200" y="379470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897" name="Google Shape;897;p60"/>
          <p:cNvSpPr txBox="1">
            <a:spLocks noGrp="1"/>
          </p:cNvSpPr>
          <p:nvPr>
            <p:ph type="subTitle" idx="4"/>
          </p:nvPr>
        </p:nvSpPr>
        <p:spPr>
          <a:xfrm>
            <a:off x="1800500" y="4089750"/>
            <a:ext cx="2205600" cy="6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60"/>
          <p:cNvSpPr/>
          <p:nvPr/>
        </p:nvSpPr>
        <p:spPr>
          <a:xfrm rot="-5400000">
            <a:off x="-687297" y="596629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60"/>
          <p:cNvSpPr/>
          <p:nvPr/>
        </p:nvSpPr>
        <p:spPr>
          <a:xfrm rot="-5400000">
            <a:off x="-1281850" y="1134665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60"/>
          <p:cNvSpPr/>
          <p:nvPr/>
        </p:nvSpPr>
        <p:spPr>
          <a:xfrm rot="5400000">
            <a:off x="466981" y="11957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60"/>
          <p:cNvSpPr/>
          <p:nvPr/>
        </p:nvSpPr>
        <p:spPr>
          <a:xfrm rot="5400000">
            <a:off x="-494883" y="20869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60"/>
          <p:cNvSpPr/>
          <p:nvPr/>
        </p:nvSpPr>
        <p:spPr>
          <a:xfrm rot="5400000">
            <a:off x="928869" y="9991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60"/>
          <p:cNvSpPr/>
          <p:nvPr/>
        </p:nvSpPr>
        <p:spPr>
          <a:xfrm rot="-5400000">
            <a:off x="269256" y="2842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60"/>
          <p:cNvSpPr/>
          <p:nvPr/>
        </p:nvSpPr>
        <p:spPr>
          <a:xfrm rot="5400000">
            <a:off x="7087547" y="3261706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60"/>
          <p:cNvSpPr/>
          <p:nvPr/>
        </p:nvSpPr>
        <p:spPr>
          <a:xfrm rot="5400000">
            <a:off x="7632127" y="317011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60"/>
          <p:cNvSpPr/>
          <p:nvPr/>
        </p:nvSpPr>
        <p:spPr>
          <a:xfrm rot="-5400000">
            <a:off x="8580444" y="36971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60"/>
          <p:cNvSpPr/>
          <p:nvPr/>
        </p:nvSpPr>
        <p:spPr>
          <a:xfrm rot="-5400000">
            <a:off x="7715198" y="379368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60"/>
          <p:cNvSpPr/>
          <p:nvPr/>
        </p:nvSpPr>
        <p:spPr>
          <a:xfrm rot="-5400000">
            <a:off x="8183656" y="39584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60"/>
          <p:cNvSpPr/>
          <p:nvPr/>
        </p:nvSpPr>
        <p:spPr>
          <a:xfrm rot="5400000">
            <a:off x="8843269" y="2115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60"/>
          <p:cNvSpPr/>
          <p:nvPr/>
        </p:nvSpPr>
        <p:spPr>
          <a:xfrm rot="-5400000">
            <a:off x="7541144" y="46809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60"/>
          <p:cNvSpPr/>
          <p:nvPr/>
        </p:nvSpPr>
        <p:spPr>
          <a:xfrm rot="5400000">
            <a:off x="1506281" y="2119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7076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305871" y="4396335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 rot="10800000">
            <a:off x="402459" y="4303597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-272112" y="4159112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305871" y="-3991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flipH="1">
            <a:off x="402459" y="-132676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272112" y="-1087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61"/>
          <p:cNvSpPr txBox="1">
            <a:spLocks noGrp="1"/>
          </p:cNvSpPr>
          <p:nvPr>
            <p:ph type="title"/>
          </p:nvPr>
        </p:nvSpPr>
        <p:spPr>
          <a:xfrm>
            <a:off x="2629950" y="989275"/>
            <a:ext cx="3884100" cy="9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14" name="Google Shape;914;p61"/>
          <p:cNvSpPr txBox="1">
            <a:spLocks noGrp="1"/>
          </p:cNvSpPr>
          <p:nvPr>
            <p:ph type="subTitle" idx="1"/>
          </p:nvPr>
        </p:nvSpPr>
        <p:spPr>
          <a:xfrm>
            <a:off x="3043615" y="1769613"/>
            <a:ext cx="3066900" cy="1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5" name="Google Shape;915;p61"/>
          <p:cNvSpPr txBox="1">
            <a:spLocks noGrp="1"/>
          </p:cNvSpPr>
          <p:nvPr>
            <p:ph type="subTitle" idx="2"/>
          </p:nvPr>
        </p:nvSpPr>
        <p:spPr>
          <a:xfrm>
            <a:off x="2676890" y="3876500"/>
            <a:ext cx="3790200" cy="2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6" name="Google Shape;916;p61"/>
          <p:cNvSpPr txBox="1"/>
          <p:nvPr/>
        </p:nvSpPr>
        <p:spPr>
          <a:xfrm>
            <a:off x="2924390" y="3270788"/>
            <a:ext cx="32952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: This presentation template was created by</a:t>
            </a:r>
            <a:r>
              <a:rPr lang="en" sz="11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7" name="Google Shape;917;p61"/>
          <p:cNvSpPr/>
          <p:nvPr/>
        </p:nvSpPr>
        <p:spPr>
          <a:xfrm rot="-5538951">
            <a:off x="-2574537" y="1029968"/>
            <a:ext cx="6383009" cy="1326004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61"/>
          <p:cNvSpPr/>
          <p:nvPr/>
        </p:nvSpPr>
        <p:spPr>
          <a:xfrm rot="5400000" flipH="1">
            <a:off x="-1065756" y="2741763"/>
            <a:ext cx="3598025" cy="1537331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61"/>
          <p:cNvSpPr/>
          <p:nvPr/>
        </p:nvSpPr>
        <p:spPr>
          <a:xfrm rot="5400000" flipH="1">
            <a:off x="-627512" y="3888154"/>
            <a:ext cx="2023800" cy="1071475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61"/>
          <p:cNvSpPr/>
          <p:nvPr/>
        </p:nvSpPr>
        <p:spPr>
          <a:xfrm>
            <a:off x="771800" y="27575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61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61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61"/>
          <p:cNvSpPr/>
          <p:nvPr/>
        </p:nvSpPr>
        <p:spPr>
          <a:xfrm>
            <a:off x="1169650" y="35512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61"/>
          <p:cNvSpPr/>
          <p:nvPr/>
        </p:nvSpPr>
        <p:spPr>
          <a:xfrm>
            <a:off x="37648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5" name="Google Shape;925;p61"/>
          <p:cNvGrpSpPr/>
          <p:nvPr/>
        </p:nvGrpSpPr>
        <p:grpSpPr>
          <a:xfrm rot="10800000">
            <a:off x="7695844" y="-223188"/>
            <a:ext cx="1676378" cy="6958517"/>
            <a:chOff x="-174456" y="-1522725"/>
            <a:chExt cx="1676378" cy="6958517"/>
          </a:xfrm>
        </p:grpSpPr>
        <p:sp>
          <p:nvSpPr>
            <p:cNvPr id="926" name="Google Shape;926;p61"/>
            <p:cNvSpPr/>
            <p:nvPr/>
          </p:nvSpPr>
          <p:spPr>
            <a:xfrm rot="-5538951">
              <a:off x="-2574537" y="1029968"/>
              <a:ext cx="6383009" cy="1326004"/>
            </a:xfrm>
            <a:custGeom>
              <a:avLst/>
              <a:gdLst/>
              <a:ahLst/>
              <a:cxnLst/>
              <a:rect l="l" t="t" r="r" b="b"/>
              <a:pathLst>
                <a:path w="79484" h="14785" extrusionOk="0">
                  <a:moveTo>
                    <a:pt x="64823" y="0"/>
                  </a:moveTo>
                  <a:cubicBezTo>
                    <a:pt x="56730" y="0"/>
                    <a:pt x="48629" y="357"/>
                    <a:pt x="40537" y="566"/>
                  </a:cubicBezTo>
                  <a:cubicBezTo>
                    <a:pt x="32882" y="767"/>
                    <a:pt x="25204" y="856"/>
                    <a:pt x="17548" y="856"/>
                  </a:cubicBezTo>
                  <a:lnTo>
                    <a:pt x="6188" y="856"/>
                  </a:lnTo>
                  <a:cubicBezTo>
                    <a:pt x="5806" y="856"/>
                    <a:pt x="5327" y="841"/>
                    <a:pt x="4808" y="841"/>
                  </a:cubicBezTo>
                  <a:cubicBezTo>
                    <a:pt x="2720" y="841"/>
                    <a:pt x="0" y="1085"/>
                    <a:pt x="519" y="3534"/>
                  </a:cubicBezTo>
                  <a:cubicBezTo>
                    <a:pt x="1166" y="6614"/>
                    <a:pt x="4269" y="9560"/>
                    <a:pt x="6746" y="11190"/>
                  </a:cubicBezTo>
                  <a:cubicBezTo>
                    <a:pt x="10540" y="13712"/>
                    <a:pt x="15160" y="14738"/>
                    <a:pt x="19713" y="14783"/>
                  </a:cubicBezTo>
                  <a:cubicBezTo>
                    <a:pt x="19807" y="14784"/>
                    <a:pt x="19901" y="14784"/>
                    <a:pt x="19995" y="14784"/>
                  </a:cubicBezTo>
                  <a:cubicBezTo>
                    <a:pt x="22334" y="14784"/>
                    <a:pt x="24671" y="14518"/>
                    <a:pt x="26967" y="14024"/>
                  </a:cubicBezTo>
                  <a:cubicBezTo>
                    <a:pt x="29891" y="13377"/>
                    <a:pt x="32703" y="12350"/>
                    <a:pt x="35515" y="11324"/>
                  </a:cubicBezTo>
                  <a:cubicBezTo>
                    <a:pt x="42724" y="8712"/>
                    <a:pt x="50045" y="6235"/>
                    <a:pt x="57633" y="5141"/>
                  </a:cubicBezTo>
                  <a:cubicBezTo>
                    <a:pt x="61727" y="4546"/>
                    <a:pt x="65864" y="4360"/>
                    <a:pt x="70011" y="4360"/>
                  </a:cubicBezTo>
                  <a:cubicBezTo>
                    <a:pt x="73167" y="4360"/>
                    <a:pt x="76330" y="4468"/>
                    <a:pt x="79484" y="4583"/>
                  </a:cubicBezTo>
                  <a:cubicBezTo>
                    <a:pt x="79461" y="3222"/>
                    <a:pt x="79439" y="1860"/>
                    <a:pt x="79439" y="499"/>
                  </a:cubicBezTo>
                  <a:cubicBezTo>
                    <a:pt x="74572" y="130"/>
                    <a:pt x="69699" y="0"/>
                    <a:pt x="648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61"/>
            <p:cNvSpPr/>
            <p:nvPr/>
          </p:nvSpPr>
          <p:spPr>
            <a:xfrm rot="5400000" flipH="1">
              <a:off x="-1065756" y="2741763"/>
              <a:ext cx="3598025" cy="1537331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61"/>
            <p:cNvSpPr/>
            <p:nvPr/>
          </p:nvSpPr>
          <p:spPr>
            <a:xfrm rot="5400000" flipH="1">
              <a:off x="-627512" y="3888154"/>
              <a:ext cx="2023800" cy="1071475"/>
            </a:xfrm>
            <a:custGeom>
              <a:avLst/>
              <a:gdLst/>
              <a:ahLst/>
              <a:cxnLst/>
              <a:rect l="l" t="t" r="r" b="b"/>
              <a:pathLst>
                <a:path w="80952" h="42859" extrusionOk="0">
                  <a:moveTo>
                    <a:pt x="7027" y="1"/>
                  </a:moveTo>
                  <a:cubicBezTo>
                    <a:pt x="6872" y="1"/>
                    <a:pt x="6717" y="3"/>
                    <a:pt x="6562" y="7"/>
                  </a:cubicBezTo>
                  <a:cubicBezTo>
                    <a:pt x="4866" y="30"/>
                    <a:pt x="3192" y="387"/>
                    <a:pt x="1629" y="1056"/>
                  </a:cubicBezTo>
                  <a:cubicBezTo>
                    <a:pt x="0" y="1793"/>
                    <a:pt x="89" y="2418"/>
                    <a:pt x="335" y="4114"/>
                  </a:cubicBezTo>
                  <a:cubicBezTo>
                    <a:pt x="982" y="8332"/>
                    <a:pt x="1652" y="12528"/>
                    <a:pt x="2321" y="16724"/>
                  </a:cubicBezTo>
                  <a:lnTo>
                    <a:pt x="4241" y="29022"/>
                  </a:lnTo>
                  <a:cubicBezTo>
                    <a:pt x="4866" y="32972"/>
                    <a:pt x="6160" y="37347"/>
                    <a:pt x="6160" y="41342"/>
                  </a:cubicBezTo>
                  <a:cubicBezTo>
                    <a:pt x="6227" y="41676"/>
                    <a:pt x="6294" y="42056"/>
                    <a:pt x="6562" y="42257"/>
                  </a:cubicBezTo>
                  <a:cubicBezTo>
                    <a:pt x="6776" y="42374"/>
                    <a:pt x="7008" y="42440"/>
                    <a:pt x="7256" y="42440"/>
                  </a:cubicBezTo>
                  <a:cubicBezTo>
                    <a:pt x="7292" y="42440"/>
                    <a:pt x="7328" y="42438"/>
                    <a:pt x="7365" y="42435"/>
                  </a:cubicBezTo>
                  <a:cubicBezTo>
                    <a:pt x="18275" y="42693"/>
                    <a:pt x="29189" y="42859"/>
                    <a:pt x="40102" y="42859"/>
                  </a:cubicBezTo>
                  <a:cubicBezTo>
                    <a:pt x="53724" y="42859"/>
                    <a:pt x="67345" y="42601"/>
                    <a:pt x="80951" y="41944"/>
                  </a:cubicBezTo>
                  <a:cubicBezTo>
                    <a:pt x="71220" y="38596"/>
                    <a:pt x="61154" y="36409"/>
                    <a:pt x="50910" y="35450"/>
                  </a:cubicBezTo>
                  <a:cubicBezTo>
                    <a:pt x="46357" y="35003"/>
                    <a:pt x="41513" y="34735"/>
                    <a:pt x="37741" y="32124"/>
                  </a:cubicBezTo>
                  <a:cubicBezTo>
                    <a:pt x="33880" y="29423"/>
                    <a:pt x="31939" y="24781"/>
                    <a:pt x="30443" y="20317"/>
                  </a:cubicBezTo>
                  <a:cubicBezTo>
                    <a:pt x="28948" y="15854"/>
                    <a:pt x="27609" y="11144"/>
                    <a:pt x="24439" y="7663"/>
                  </a:cubicBezTo>
                  <a:cubicBezTo>
                    <a:pt x="22676" y="5743"/>
                    <a:pt x="20422" y="4315"/>
                    <a:pt x="18123" y="3087"/>
                  </a:cubicBezTo>
                  <a:cubicBezTo>
                    <a:pt x="14732" y="1327"/>
                    <a:pt x="10908" y="1"/>
                    <a:pt x="70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9" name="Google Shape;929;p61"/>
          <p:cNvSpPr/>
          <p:nvPr/>
        </p:nvSpPr>
        <p:spPr>
          <a:xfrm rot="10800000" flipH="1">
            <a:off x="7981650" y="28604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61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61"/>
          <p:cNvSpPr/>
          <p:nvPr/>
        </p:nvSpPr>
        <p:spPr>
          <a:xfrm rot="10800000" flipH="1">
            <a:off x="7932450" y="4287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61"/>
          <p:cNvSpPr/>
          <p:nvPr/>
        </p:nvSpPr>
        <p:spPr>
          <a:xfrm rot="10800000" flipH="1">
            <a:off x="7695850" y="17277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61"/>
          <p:cNvSpPr/>
          <p:nvPr/>
        </p:nvSpPr>
        <p:spPr>
          <a:xfrm rot="10800000" flipH="1">
            <a:off x="829948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1_1"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p6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36" name="Google Shape;936;p62"/>
          <p:cNvSpPr txBox="1">
            <a:spLocks noGrp="1"/>
          </p:cNvSpPr>
          <p:nvPr>
            <p:ph type="subTitle" idx="1"/>
          </p:nvPr>
        </p:nvSpPr>
        <p:spPr>
          <a:xfrm>
            <a:off x="2115575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37" name="Google Shape;937;p62"/>
          <p:cNvSpPr txBox="1">
            <a:spLocks noGrp="1"/>
          </p:cNvSpPr>
          <p:nvPr>
            <p:ph type="subTitle" idx="2"/>
          </p:nvPr>
        </p:nvSpPr>
        <p:spPr>
          <a:xfrm>
            <a:off x="2016350" y="2145400"/>
            <a:ext cx="5111400" cy="17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62"/>
          <p:cNvSpPr/>
          <p:nvPr/>
        </p:nvSpPr>
        <p:spPr>
          <a:xfrm flipH="1">
            <a:off x="-178543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62"/>
          <p:cNvSpPr/>
          <p:nvPr/>
        </p:nvSpPr>
        <p:spPr>
          <a:xfrm rot="10800000" flipH="1">
            <a:off x="-278322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62"/>
          <p:cNvSpPr/>
          <p:nvPr/>
        </p:nvSpPr>
        <p:spPr>
          <a:xfrm rot="-10484947">
            <a:off x="-734940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62"/>
          <p:cNvSpPr/>
          <p:nvPr/>
        </p:nvSpPr>
        <p:spPr>
          <a:xfrm rot="10800000" flipH="1">
            <a:off x="17222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62"/>
          <p:cNvSpPr/>
          <p:nvPr/>
        </p:nvSpPr>
        <p:spPr>
          <a:xfrm rot="10800000" flipH="1">
            <a:off x="832326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62"/>
          <p:cNvSpPr/>
          <p:nvPr/>
        </p:nvSpPr>
        <p:spPr>
          <a:xfrm rot="10800000" flipH="1">
            <a:off x="61551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1"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63"/>
          <p:cNvSpPr txBox="1">
            <a:spLocks noGrp="1"/>
          </p:cNvSpPr>
          <p:nvPr>
            <p:ph type="title"/>
          </p:nvPr>
        </p:nvSpPr>
        <p:spPr>
          <a:xfrm>
            <a:off x="3105950" y="363275"/>
            <a:ext cx="2932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46" name="Google Shape;946;p63"/>
          <p:cNvSpPr txBox="1">
            <a:spLocks noGrp="1"/>
          </p:cNvSpPr>
          <p:nvPr>
            <p:ph type="subTitle" idx="1"/>
          </p:nvPr>
        </p:nvSpPr>
        <p:spPr>
          <a:xfrm>
            <a:off x="760275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7" name="Google Shape;947;p63"/>
          <p:cNvSpPr txBox="1">
            <a:spLocks noGrp="1"/>
          </p:cNvSpPr>
          <p:nvPr>
            <p:ph type="subTitle" idx="2"/>
          </p:nvPr>
        </p:nvSpPr>
        <p:spPr>
          <a:xfrm>
            <a:off x="540000" y="2145400"/>
            <a:ext cx="3834000" cy="17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48" name="Google Shape;948;p63"/>
          <p:cNvSpPr txBox="1">
            <a:spLocks noGrp="1"/>
          </p:cNvSpPr>
          <p:nvPr>
            <p:ph type="subTitle" idx="3"/>
          </p:nvPr>
        </p:nvSpPr>
        <p:spPr>
          <a:xfrm>
            <a:off x="4564200" y="1535450"/>
            <a:ext cx="20079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949" name="Google Shape;949;p63"/>
          <p:cNvSpPr txBox="1">
            <a:spLocks noGrp="1"/>
          </p:cNvSpPr>
          <p:nvPr>
            <p:ph type="subTitle" idx="4"/>
          </p:nvPr>
        </p:nvSpPr>
        <p:spPr>
          <a:xfrm>
            <a:off x="4440600" y="2145400"/>
            <a:ext cx="3834000" cy="176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5080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lvl="1" algn="ctr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50" name="Google Shape;950;p63"/>
          <p:cNvSpPr/>
          <p:nvPr/>
        </p:nvSpPr>
        <p:spPr>
          <a:xfrm>
            <a:off x="6082076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63"/>
          <p:cNvSpPr/>
          <p:nvPr/>
        </p:nvSpPr>
        <p:spPr>
          <a:xfrm rot="10800000">
            <a:off x="6965676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63"/>
          <p:cNvSpPr/>
          <p:nvPr/>
        </p:nvSpPr>
        <p:spPr>
          <a:xfrm rot="10484947" flipH="1">
            <a:off x="799938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63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63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63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>
            <a:spLocks noGrp="1"/>
          </p:cNvSpPr>
          <p:nvPr>
            <p:ph type="title"/>
          </p:nvPr>
        </p:nvSpPr>
        <p:spPr>
          <a:xfrm>
            <a:off x="1388100" y="1076025"/>
            <a:ext cx="6367800" cy="28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7" name="Google Shape;107;p8"/>
          <p:cNvSpPr/>
          <p:nvPr/>
        </p:nvSpPr>
        <p:spPr>
          <a:xfrm flipH="1">
            <a:off x="-426404" y="-84700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8"/>
          <p:cNvSpPr/>
          <p:nvPr/>
        </p:nvSpPr>
        <p:spPr>
          <a:xfrm rot="10800000">
            <a:off x="-294784" y="-365201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8"/>
          <p:cNvSpPr/>
          <p:nvPr/>
        </p:nvSpPr>
        <p:spPr>
          <a:xfrm rot="-5400147">
            <a:off x="232464" y="-691625"/>
            <a:ext cx="1404839" cy="2093848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8"/>
          <p:cNvSpPr/>
          <p:nvPr/>
        </p:nvSpPr>
        <p:spPr>
          <a:xfrm flipH="1">
            <a:off x="683516" y="60690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8"/>
          <p:cNvSpPr/>
          <p:nvPr/>
        </p:nvSpPr>
        <p:spPr>
          <a:xfrm flipH="1">
            <a:off x="2476066" y="6665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8"/>
          <p:cNvSpPr/>
          <p:nvPr/>
        </p:nvSpPr>
        <p:spPr>
          <a:xfrm flipH="1">
            <a:off x="3173616" y="244725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8"/>
          <p:cNvSpPr/>
          <p:nvPr/>
        </p:nvSpPr>
        <p:spPr>
          <a:xfrm flipH="1">
            <a:off x="6566441" y="273550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8"/>
          <p:cNvSpPr/>
          <p:nvPr/>
        </p:nvSpPr>
        <p:spPr>
          <a:xfrm rot="10800000" flipH="1">
            <a:off x="2631095" y="4430364"/>
            <a:ext cx="6890071" cy="880003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8"/>
          <p:cNvSpPr/>
          <p:nvPr/>
        </p:nvSpPr>
        <p:spPr>
          <a:xfrm>
            <a:off x="6302893" y="4618767"/>
            <a:ext cx="3086654" cy="972101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8"/>
          <p:cNvSpPr/>
          <p:nvPr/>
        </p:nvSpPr>
        <p:spPr>
          <a:xfrm rot="5399853">
            <a:off x="7457460" y="3823444"/>
            <a:ext cx="1404839" cy="2093848"/>
          </a:xfrm>
          <a:custGeom>
            <a:avLst/>
            <a:gdLst/>
            <a:ahLst/>
            <a:cxnLst/>
            <a:rect l="l" t="t" r="r" b="b"/>
            <a:pathLst>
              <a:path w="24039" h="44420" extrusionOk="0">
                <a:moveTo>
                  <a:pt x="17715" y="1"/>
                </a:moveTo>
                <a:cubicBezTo>
                  <a:pt x="16371" y="1"/>
                  <a:pt x="14900" y="541"/>
                  <a:pt x="13704" y="2213"/>
                </a:cubicBezTo>
                <a:cubicBezTo>
                  <a:pt x="10848" y="6185"/>
                  <a:pt x="15289" y="12211"/>
                  <a:pt x="13392" y="17300"/>
                </a:cubicBezTo>
                <a:cubicBezTo>
                  <a:pt x="11272" y="22947"/>
                  <a:pt x="1" y="24509"/>
                  <a:pt x="1384" y="34262"/>
                </a:cubicBezTo>
                <a:cubicBezTo>
                  <a:pt x="2268" y="40412"/>
                  <a:pt x="11808" y="44419"/>
                  <a:pt x="18141" y="44419"/>
                </a:cubicBezTo>
                <a:cubicBezTo>
                  <a:pt x="19486" y="44419"/>
                  <a:pt x="20686" y="44239"/>
                  <a:pt x="21628" y="43860"/>
                </a:cubicBezTo>
                <a:cubicBezTo>
                  <a:pt x="21918" y="43748"/>
                  <a:pt x="23413" y="36851"/>
                  <a:pt x="23480" y="36048"/>
                </a:cubicBezTo>
                <a:cubicBezTo>
                  <a:pt x="24038" y="28549"/>
                  <a:pt x="24016" y="20983"/>
                  <a:pt x="23369" y="13484"/>
                </a:cubicBezTo>
                <a:cubicBezTo>
                  <a:pt x="23056" y="9890"/>
                  <a:pt x="22699" y="6252"/>
                  <a:pt x="22186" y="2681"/>
                </a:cubicBezTo>
                <a:cubicBezTo>
                  <a:pt x="22052" y="1766"/>
                  <a:pt x="22141" y="2168"/>
                  <a:pt x="21315" y="1320"/>
                </a:cubicBezTo>
                <a:cubicBezTo>
                  <a:pt x="20767" y="784"/>
                  <a:pt x="19333" y="1"/>
                  <a:pt x="177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8"/>
          <p:cNvSpPr/>
          <p:nvPr/>
        </p:nvSpPr>
        <p:spPr>
          <a:xfrm rot="10800000" flipH="1">
            <a:off x="8312846" y="4520067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8"/>
          <p:cNvSpPr/>
          <p:nvPr/>
        </p:nvSpPr>
        <p:spPr>
          <a:xfrm rot="10800000" flipH="1">
            <a:off x="6455196" y="43956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8"/>
          <p:cNvSpPr/>
          <p:nvPr/>
        </p:nvSpPr>
        <p:spPr>
          <a:xfrm rot="10800000" flipH="1">
            <a:off x="5822746" y="4882242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 rot="10800000" flipH="1">
            <a:off x="8749921" y="4232117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 rot="10800000" flipH="1">
            <a:off x="2364821" y="4788617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 flipH="1">
            <a:off x="181341" y="8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21419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21420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9"/>
          <p:cNvSpPr/>
          <p:nvPr/>
        </p:nvSpPr>
        <p:spPr>
          <a:xfrm rot="10800000" flipH="1">
            <a:off x="5365175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9"/>
          <p:cNvSpPr/>
          <p:nvPr/>
        </p:nvSpPr>
        <p:spPr>
          <a:xfrm rot="10800000" flipH="1">
            <a:off x="4874550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9"/>
          <p:cNvSpPr/>
          <p:nvPr/>
        </p:nvSpPr>
        <p:spPr>
          <a:xfrm flipH="1">
            <a:off x="536517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9"/>
          <p:cNvSpPr/>
          <p:nvPr/>
        </p:nvSpPr>
        <p:spPr>
          <a:xfrm flipH="1">
            <a:off x="7188788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9"/>
          <p:cNvSpPr/>
          <p:nvPr/>
        </p:nvSpPr>
        <p:spPr>
          <a:xfrm flipH="1">
            <a:off x="6621274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9"/>
          <p:cNvSpPr/>
          <p:nvPr/>
        </p:nvSpPr>
        <p:spPr>
          <a:xfrm flipH="1">
            <a:off x="783287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9"/>
          <p:cNvSpPr/>
          <p:nvPr/>
        </p:nvSpPr>
        <p:spPr>
          <a:xfrm flipH="1">
            <a:off x="8890913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9"/>
          <p:cNvSpPr/>
          <p:nvPr/>
        </p:nvSpPr>
        <p:spPr>
          <a:xfrm flipH="1">
            <a:off x="-260192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9"/>
          <p:cNvSpPr/>
          <p:nvPr/>
        </p:nvSpPr>
        <p:spPr>
          <a:xfrm flipH="1">
            <a:off x="158481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9"/>
          <p:cNvSpPr/>
          <p:nvPr/>
        </p:nvSpPr>
        <p:spPr>
          <a:xfrm rot="10800000" flipH="1">
            <a:off x="369972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9"/>
          <p:cNvSpPr/>
          <p:nvPr/>
        </p:nvSpPr>
        <p:spPr>
          <a:xfrm rot="10800000" flipH="1">
            <a:off x="1811013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 rot="10800000" flipH="1">
            <a:off x="-332175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 rot="10800000" flipH="1">
            <a:off x="123202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 rot="10800000" flipH="1">
            <a:off x="108888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0"/>
          <p:cNvSpPr txBox="1">
            <a:spLocks noGrp="1"/>
          </p:cNvSpPr>
          <p:nvPr>
            <p:ph type="body" idx="1"/>
          </p:nvPr>
        </p:nvSpPr>
        <p:spPr>
          <a:xfrm>
            <a:off x="718675" y="540000"/>
            <a:ext cx="3411600" cy="90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3000" b="1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</a:lstStyle>
          <a:p>
            <a:endParaRPr/>
          </a:p>
        </p:txBody>
      </p:sp>
      <p:sp>
        <p:nvSpPr>
          <p:cNvPr id="142" name="Google Shape;142;p10"/>
          <p:cNvSpPr/>
          <p:nvPr/>
        </p:nvSpPr>
        <p:spPr>
          <a:xfrm flipH="1">
            <a:off x="3426309" y="3056502"/>
            <a:ext cx="5986869" cy="212719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0"/>
          <p:cNvSpPr/>
          <p:nvPr/>
        </p:nvSpPr>
        <p:spPr>
          <a:xfrm rot="10800000" flipH="1">
            <a:off x="5737690" y="3381530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0"/>
          <p:cNvSpPr/>
          <p:nvPr/>
        </p:nvSpPr>
        <p:spPr>
          <a:xfrm rot="315040">
            <a:off x="7305814" y="4459737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0"/>
          <p:cNvSpPr/>
          <p:nvPr/>
        </p:nvSpPr>
        <p:spPr>
          <a:xfrm flipH="1">
            <a:off x="5699552" y="47843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0"/>
          <p:cNvSpPr/>
          <p:nvPr/>
        </p:nvSpPr>
        <p:spPr>
          <a:xfrm flipH="1">
            <a:off x="8043764" y="3943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0"/>
          <p:cNvSpPr/>
          <p:nvPr/>
        </p:nvSpPr>
        <p:spPr>
          <a:xfrm flipH="1">
            <a:off x="8476477" y="34271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0"/>
          <p:cNvSpPr/>
          <p:nvPr/>
        </p:nvSpPr>
        <p:spPr>
          <a:xfrm flipH="1">
            <a:off x="7442277" y="35570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  <p:sldLayoutId id="2147483701" r:id="rId54"/>
    <p:sldLayoutId id="2147483702" r:id="rId55"/>
    <p:sldLayoutId id="2147483703" r:id="rId56"/>
    <p:sldLayoutId id="2147483704" r:id="rId57"/>
    <p:sldLayoutId id="2147483705" r:id="rId58"/>
    <p:sldLayoutId id="2147483706" r:id="rId59"/>
    <p:sldLayoutId id="2147483707" r:id="rId60"/>
    <p:sldLayoutId id="2147483708" r:id="rId61"/>
    <p:sldLayoutId id="2147483709" r:id="rId62"/>
    <p:sldLayoutId id="2147483710" r:id="rId63"/>
    <p:sldLayoutId id="2147483711" r:id="rId64"/>
    <p:sldLayoutId id="2147483712" r:id="rId65"/>
    <p:sldLayoutId id="2147483713" r:id="rId66"/>
    <p:sldLayoutId id="2147483714" r:id="rId6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8r-nUXLsVBl6ao6CQsBBACYelPN7_I3x/view?usp=shar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69"/>
          <p:cNvSpPr txBox="1">
            <a:spLocks noGrp="1"/>
          </p:cNvSpPr>
          <p:nvPr>
            <p:ph type="ctrTitle"/>
          </p:nvPr>
        </p:nvSpPr>
        <p:spPr>
          <a:xfrm>
            <a:off x="678450" y="350675"/>
            <a:ext cx="7787100" cy="14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TRƯỜNG ĐẠI HỌC CÔNG NGHỆ THÔNG TIN</a:t>
            </a:r>
            <a:endParaRPr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KHOA KHOA HỌC VÀ KỸ THUẬT THÔNG TIN</a:t>
            </a:r>
            <a:endParaRPr sz="2000" dirty="0"/>
          </a:p>
        </p:txBody>
      </p:sp>
      <p:sp>
        <p:nvSpPr>
          <p:cNvPr id="1025" name="Google Shape;1025;p69"/>
          <p:cNvSpPr txBox="1">
            <a:spLocks noGrp="1"/>
          </p:cNvSpPr>
          <p:nvPr>
            <p:ph type="subTitle" idx="1"/>
          </p:nvPr>
        </p:nvSpPr>
        <p:spPr>
          <a:xfrm>
            <a:off x="5160400" y="3984375"/>
            <a:ext cx="40488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Nhóm 20: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Nguyễn Như Hà - 21522028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Trần Vĩ Khang - 21522201</a:t>
            </a:r>
            <a:endParaRPr b="1"/>
          </a:p>
        </p:txBody>
      </p:sp>
      <p:sp>
        <p:nvSpPr>
          <p:cNvPr id="1026" name="Google Shape;1026;p69"/>
          <p:cNvSpPr txBox="1">
            <a:spLocks noGrp="1"/>
          </p:cNvSpPr>
          <p:nvPr>
            <p:ph type="ctrTitle"/>
          </p:nvPr>
        </p:nvSpPr>
        <p:spPr>
          <a:xfrm>
            <a:off x="1627685" y="1861737"/>
            <a:ext cx="5888630" cy="14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vi-VN" sz="21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ỨNG DỤNG DJANGO ĐỂ VẬN DỤNG LÀM WEBSITE TẢI THIẾT KẾ ĐỒ HỌA </a:t>
            </a:r>
            <a:endParaRPr lang="vi-VN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p78"/>
          <p:cNvSpPr txBox="1">
            <a:spLocks noGrp="1"/>
          </p:cNvSpPr>
          <p:nvPr>
            <p:ph type="subTitle" idx="1"/>
          </p:nvPr>
        </p:nvSpPr>
        <p:spPr>
          <a:xfrm>
            <a:off x="943525" y="481975"/>
            <a:ext cx="2507700" cy="5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2.3.3 </a:t>
            </a:r>
            <a:r>
              <a:rPr lang="en" sz="1500">
                <a:solidFill>
                  <a:srgbClr val="000000"/>
                </a:solidFill>
              </a:rPr>
              <a:t>Sơ đồ Activity </a:t>
            </a:r>
            <a:endParaRPr sz="15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Diagram Download</a:t>
            </a:r>
            <a:endParaRPr sz="15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sp>
        <p:nvSpPr>
          <p:cNvPr id="1097" name="Google Shape;1097;p78"/>
          <p:cNvSpPr txBox="1">
            <a:spLocks noGrp="1"/>
          </p:cNvSpPr>
          <p:nvPr>
            <p:ph type="subTitle" idx="1"/>
          </p:nvPr>
        </p:nvSpPr>
        <p:spPr>
          <a:xfrm>
            <a:off x="5283315" y="445800"/>
            <a:ext cx="2507700" cy="5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2.3.5 </a:t>
            </a:r>
            <a:r>
              <a:rPr lang="en" sz="1500" dirty="0">
                <a:solidFill>
                  <a:srgbClr val="000000"/>
                </a:solidFill>
              </a:rPr>
              <a:t>Sơ đồ Activity </a:t>
            </a:r>
            <a:endParaRPr sz="1500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</a:rPr>
              <a:t>Diagram Tìm Kiếm</a:t>
            </a:r>
            <a:endParaRPr sz="1500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</p:txBody>
      </p:sp>
      <p:cxnSp>
        <p:nvCxnSpPr>
          <p:cNvPr id="1099" name="Google Shape;1099;p78"/>
          <p:cNvCxnSpPr/>
          <p:nvPr/>
        </p:nvCxnSpPr>
        <p:spPr>
          <a:xfrm>
            <a:off x="4703569" y="671270"/>
            <a:ext cx="0" cy="3972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F77D5E04-5705-4597-9A11-8ACD77AF9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053" y="1584163"/>
            <a:ext cx="4191360" cy="235818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3AC234E-FEF9-4829-8AC6-4FF339E30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544" y="1542342"/>
            <a:ext cx="4169783" cy="234550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79"/>
          <p:cNvSpPr txBox="1">
            <a:spLocks noGrp="1"/>
          </p:cNvSpPr>
          <p:nvPr>
            <p:ph type="subTitle" idx="1"/>
          </p:nvPr>
        </p:nvSpPr>
        <p:spPr>
          <a:xfrm>
            <a:off x="2971338" y="289800"/>
            <a:ext cx="3201300" cy="58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2.3.3 </a:t>
            </a:r>
            <a:r>
              <a:rPr lang="en" sz="1500">
                <a:solidFill>
                  <a:srgbClr val="000000"/>
                </a:solidFill>
              </a:rPr>
              <a:t>Sơ đồ Activity </a:t>
            </a:r>
            <a:endParaRPr sz="15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Diagram Quản Lý Sản Phẩm</a:t>
            </a:r>
            <a:endParaRPr sz="15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8C69D-8D65-4D49-98CB-70DC18CB7D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2105" y="871800"/>
            <a:ext cx="5709692" cy="40325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80"/>
          <p:cNvSpPr txBox="1">
            <a:spLocks noGrp="1"/>
          </p:cNvSpPr>
          <p:nvPr>
            <p:ph type="subTitle" idx="3"/>
          </p:nvPr>
        </p:nvSpPr>
        <p:spPr>
          <a:xfrm>
            <a:off x="1070575" y="386175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2. Quá trình thực thi</a:t>
            </a:r>
            <a:endParaRPr sz="2000"/>
          </a:p>
        </p:txBody>
      </p:sp>
      <p:sp>
        <p:nvSpPr>
          <p:cNvPr id="1111" name="Google Shape;1111;p80"/>
          <p:cNvSpPr/>
          <p:nvPr/>
        </p:nvSpPr>
        <p:spPr>
          <a:xfrm>
            <a:off x="600550" y="2458425"/>
            <a:ext cx="1388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Khảo sát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12" name="Google Shape;1112;p80"/>
          <p:cNvSpPr/>
          <p:nvPr/>
        </p:nvSpPr>
        <p:spPr>
          <a:xfrm>
            <a:off x="2445550" y="2458425"/>
            <a:ext cx="1388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Thiết kế 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hệ thống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13" name="Google Shape;1113;p80"/>
          <p:cNvSpPr/>
          <p:nvPr/>
        </p:nvSpPr>
        <p:spPr>
          <a:xfrm>
            <a:off x="4912700" y="1566100"/>
            <a:ext cx="1388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Frontend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14" name="Google Shape;1114;p80"/>
          <p:cNvSpPr/>
          <p:nvPr/>
        </p:nvSpPr>
        <p:spPr>
          <a:xfrm>
            <a:off x="4912700" y="2458425"/>
            <a:ext cx="13887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Backend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15" name="Google Shape;1115;p80"/>
          <p:cNvSpPr/>
          <p:nvPr/>
        </p:nvSpPr>
        <p:spPr>
          <a:xfrm>
            <a:off x="4812650" y="3350750"/>
            <a:ext cx="15888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Cơ sở dữ liệu 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116" name="Google Shape;1116;p80"/>
          <p:cNvSpPr/>
          <p:nvPr/>
        </p:nvSpPr>
        <p:spPr>
          <a:xfrm>
            <a:off x="7158850" y="2458425"/>
            <a:ext cx="1588800" cy="5727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Josefin Sans"/>
                <a:ea typeface="Josefin Sans"/>
                <a:cs typeface="Josefin Sans"/>
                <a:sym typeface="Josefin Sans"/>
              </a:rPr>
              <a:t>Web “Sill”</a:t>
            </a:r>
            <a:endParaRPr sz="1500" b="1">
              <a:latin typeface="Josefin Sans"/>
              <a:ea typeface="Josefin Sans"/>
              <a:cs typeface="Josefin Sans"/>
              <a:sym typeface="Josefin Sans"/>
            </a:endParaRPr>
          </a:p>
        </p:txBody>
      </p:sp>
      <p:cxnSp>
        <p:nvCxnSpPr>
          <p:cNvPr id="1117" name="Google Shape;1117;p80"/>
          <p:cNvCxnSpPr>
            <a:stCxn id="1111" idx="3"/>
            <a:endCxn id="1112" idx="1"/>
          </p:cNvCxnSpPr>
          <p:nvPr/>
        </p:nvCxnSpPr>
        <p:spPr>
          <a:xfrm>
            <a:off x="1989250" y="2744775"/>
            <a:ext cx="45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8" name="Google Shape;1118;p80"/>
          <p:cNvCxnSpPr>
            <a:stCxn id="1111" idx="3"/>
            <a:endCxn id="1112" idx="1"/>
          </p:cNvCxnSpPr>
          <p:nvPr/>
        </p:nvCxnSpPr>
        <p:spPr>
          <a:xfrm>
            <a:off x="1989250" y="2744775"/>
            <a:ext cx="45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9" name="Google Shape;1119;p80"/>
          <p:cNvCxnSpPr>
            <a:stCxn id="1112" idx="3"/>
            <a:endCxn id="1114" idx="1"/>
          </p:cNvCxnSpPr>
          <p:nvPr/>
        </p:nvCxnSpPr>
        <p:spPr>
          <a:xfrm>
            <a:off x="3834250" y="2744775"/>
            <a:ext cx="1078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0" name="Google Shape;1120;p80"/>
          <p:cNvCxnSpPr>
            <a:stCxn id="1112" idx="3"/>
            <a:endCxn id="1113" idx="1"/>
          </p:cNvCxnSpPr>
          <p:nvPr/>
        </p:nvCxnSpPr>
        <p:spPr>
          <a:xfrm rot="10800000" flipH="1">
            <a:off x="3834250" y="1852575"/>
            <a:ext cx="1078500" cy="8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1" name="Google Shape;1121;p80"/>
          <p:cNvCxnSpPr>
            <a:stCxn id="1112" idx="3"/>
            <a:endCxn id="1115" idx="1"/>
          </p:cNvCxnSpPr>
          <p:nvPr/>
        </p:nvCxnSpPr>
        <p:spPr>
          <a:xfrm>
            <a:off x="3834250" y="2744775"/>
            <a:ext cx="978300" cy="8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2" name="Google Shape;1122;p80"/>
          <p:cNvCxnSpPr>
            <a:stCxn id="1114" idx="3"/>
            <a:endCxn id="1116" idx="1"/>
          </p:cNvCxnSpPr>
          <p:nvPr/>
        </p:nvCxnSpPr>
        <p:spPr>
          <a:xfrm>
            <a:off x="6301400" y="2744775"/>
            <a:ext cx="857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3" name="Google Shape;1123;p80"/>
          <p:cNvCxnSpPr>
            <a:stCxn id="1113" idx="3"/>
            <a:endCxn id="1116" idx="1"/>
          </p:cNvCxnSpPr>
          <p:nvPr/>
        </p:nvCxnSpPr>
        <p:spPr>
          <a:xfrm>
            <a:off x="6301400" y="1852450"/>
            <a:ext cx="857400" cy="8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4" name="Google Shape;1124;p80"/>
          <p:cNvCxnSpPr>
            <a:stCxn id="1115" idx="3"/>
            <a:endCxn id="1116" idx="1"/>
          </p:cNvCxnSpPr>
          <p:nvPr/>
        </p:nvCxnSpPr>
        <p:spPr>
          <a:xfrm rot="10800000" flipH="1">
            <a:off x="6401450" y="2744900"/>
            <a:ext cx="757500" cy="89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81"/>
          <p:cNvSpPr txBox="1">
            <a:spLocks noGrp="1"/>
          </p:cNvSpPr>
          <p:nvPr>
            <p:ph type="subTitle" idx="1"/>
          </p:nvPr>
        </p:nvSpPr>
        <p:spPr>
          <a:xfrm>
            <a:off x="1623629" y="1270648"/>
            <a:ext cx="50103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/>
              <a:t>2.4 Chức năng hài lòng nhất đã làm được</a:t>
            </a:r>
            <a:endParaRPr sz="2000" b="0" dirty="0"/>
          </a:p>
        </p:txBody>
      </p:sp>
      <p:sp>
        <p:nvSpPr>
          <p:cNvPr id="1130" name="Google Shape;1130;p81"/>
          <p:cNvSpPr txBox="1">
            <a:spLocks noGrp="1"/>
          </p:cNvSpPr>
          <p:nvPr>
            <p:ph type="subTitle" idx="3"/>
          </p:nvPr>
        </p:nvSpPr>
        <p:spPr>
          <a:xfrm>
            <a:off x="1344609" y="585748"/>
            <a:ext cx="6337736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2. Quá trình thực thi</a:t>
            </a:r>
            <a:endParaRPr sz="2000" dirty="0"/>
          </a:p>
        </p:txBody>
      </p:sp>
      <p:sp>
        <p:nvSpPr>
          <p:cNvPr id="1131" name="Google Shape;1131;p81"/>
          <p:cNvSpPr txBox="1"/>
          <p:nvPr/>
        </p:nvSpPr>
        <p:spPr>
          <a:xfrm>
            <a:off x="1720529" y="1827089"/>
            <a:ext cx="679565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Cho phép download sản phẩm một cách nhanh chóng nhất, trên một giao diện đơn giản nhất và miễn phí</a:t>
            </a:r>
            <a:b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</a:br>
            <a:endParaRPr sz="1800" dirty="0">
              <a:latin typeface="Josefin Sans" pitchFamily="2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5" name="Google Shape;1136;p82">
            <a:extLst>
              <a:ext uri="{FF2B5EF4-FFF2-40B4-BE49-F238E27FC236}">
                <a16:creationId xmlns:a16="http://schemas.microsoft.com/office/drawing/2014/main" id="{FF713752-6A06-4445-AF3C-1DACF676F277}"/>
              </a:ext>
            </a:extLst>
          </p:cNvPr>
          <p:cNvSpPr txBox="1">
            <a:spLocks/>
          </p:cNvSpPr>
          <p:nvPr/>
        </p:nvSpPr>
        <p:spPr>
          <a:xfrm>
            <a:off x="1720529" y="3199721"/>
            <a:ext cx="48165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  <a:buFont typeface="Open Sans"/>
              <a:buNone/>
            </a:pP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3.1 </a:t>
            </a:r>
            <a:r>
              <a:rPr lang="en-US" sz="2000" dirty="0" err="1">
                <a:solidFill>
                  <a:srgbClr val="1A4568"/>
                </a:solidFill>
                <a:latin typeface="Josefin Sans" pitchFamily="2" charset="0"/>
              </a:rPr>
              <a:t>Tóm</a:t>
            </a: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 </a:t>
            </a:r>
            <a:r>
              <a:rPr lang="en-US" sz="2000" dirty="0" err="1">
                <a:solidFill>
                  <a:srgbClr val="1A4568"/>
                </a:solidFill>
                <a:latin typeface="Josefin Sans" pitchFamily="2" charset="0"/>
              </a:rPr>
              <a:t>tắt</a:t>
            </a: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 </a:t>
            </a:r>
            <a:r>
              <a:rPr lang="en-US" sz="2000" dirty="0" err="1">
                <a:solidFill>
                  <a:srgbClr val="1A4568"/>
                </a:solidFill>
                <a:latin typeface="Josefin Sans" pitchFamily="2" charset="0"/>
              </a:rPr>
              <a:t>kết</a:t>
            </a: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 </a:t>
            </a:r>
            <a:r>
              <a:rPr lang="en-US" sz="2000" dirty="0" err="1">
                <a:solidFill>
                  <a:srgbClr val="1A4568"/>
                </a:solidFill>
                <a:latin typeface="Josefin Sans" pitchFamily="2" charset="0"/>
              </a:rPr>
              <a:t>quả</a:t>
            </a: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 </a:t>
            </a:r>
            <a:r>
              <a:rPr lang="en-US" sz="2000" dirty="0" err="1">
                <a:solidFill>
                  <a:srgbClr val="1A4568"/>
                </a:solidFill>
                <a:latin typeface="Josefin Sans" pitchFamily="2" charset="0"/>
              </a:rPr>
              <a:t>và</a:t>
            </a:r>
            <a:r>
              <a:rPr lang="en-US" sz="2000" dirty="0">
                <a:solidFill>
                  <a:srgbClr val="1A4568"/>
                </a:solidFill>
                <a:latin typeface="Josefin Sans" pitchFamily="2" charset="0"/>
              </a:rPr>
              <a:t> video demo</a:t>
            </a:r>
          </a:p>
        </p:txBody>
      </p:sp>
      <p:sp>
        <p:nvSpPr>
          <p:cNvPr id="6" name="Google Shape;1137;p82">
            <a:extLst>
              <a:ext uri="{FF2B5EF4-FFF2-40B4-BE49-F238E27FC236}">
                <a16:creationId xmlns:a16="http://schemas.microsoft.com/office/drawing/2014/main" id="{12913F26-2A93-44BE-B1B2-D68E466F0552}"/>
              </a:ext>
            </a:extLst>
          </p:cNvPr>
          <p:cNvSpPr txBox="1">
            <a:spLocks/>
          </p:cNvSpPr>
          <p:nvPr/>
        </p:nvSpPr>
        <p:spPr>
          <a:xfrm>
            <a:off x="1344609" y="2743001"/>
            <a:ext cx="2856000" cy="6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sz="1400" b="0" i="0" u="none" strike="noStrike" cap="non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spcAft>
                <a:spcPts val="1600"/>
              </a:spcAft>
              <a:buFont typeface="Open Sans"/>
              <a:buNone/>
            </a:pPr>
            <a:r>
              <a:rPr lang="vi-VN" sz="2000" b="1" dirty="0">
                <a:solidFill>
                  <a:srgbClr val="1A4568"/>
                </a:solidFill>
                <a:latin typeface="Josefin Sans" pitchFamily="2" charset="0"/>
              </a:rPr>
              <a:t>3. Kết quả đạt được</a:t>
            </a:r>
          </a:p>
        </p:txBody>
      </p:sp>
      <p:sp>
        <p:nvSpPr>
          <p:cNvPr id="7" name="Google Shape;1131;p81">
            <a:extLst>
              <a:ext uri="{FF2B5EF4-FFF2-40B4-BE49-F238E27FC236}">
                <a16:creationId xmlns:a16="http://schemas.microsoft.com/office/drawing/2014/main" id="{9048BE4B-80C4-4554-AA91-7F308447A460}"/>
              </a:ext>
            </a:extLst>
          </p:cNvPr>
          <p:cNvSpPr txBox="1"/>
          <p:nvPr/>
        </p:nvSpPr>
        <p:spPr>
          <a:xfrm>
            <a:off x="1623629" y="3786659"/>
            <a:ext cx="6795653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Link video full: </a:t>
            </a:r>
            <a:r>
              <a:rPr lang="en-US" sz="1800" dirty="0">
                <a:latin typeface="Josefin Sans" pitchFamily="2" charset="0"/>
                <a:ea typeface="Open Sans"/>
                <a:cs typeface="Open Sans"/>
                <a:sym typeface="Open Sans"/>
                <a:hlinkClick r:id="rId3"/>
              </a:rPr>
              <a:t>https://drive.google.com/file/d/18r-nUXLsVBl6ao6CQsBBACYelPN7_I3x/view?usp=sharing</a:t>
            </a:r>
            <a:r>
              <a:rPr lang="en-US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 </a:t>
            </a:r>
            <a: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 </a:t>
            </a:r>
            <a:b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</a:br>
            <a:endParaRPr sz="1800" dirty="0">
              <a:latin typeface="Josefin Sans" pitchFamily="2" charset="0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p82"/>
          <p:cNvSpPr txBox="1">
            <a:spLocks noGrp="1"/>
          </p:cNvSpPr>
          <p:nvPr>
            <p:ph type="subTitle" idx="4294967295"/>
          </p:nvPr>
        </p:nvSpPr>
        <p:spPr>
          <a:xfrm>
            <a:off x="3004842" y="99951"/>
            <a:ext cx="48165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latin typeface="Josefin Sans Bold" pitchFamily="2" charset="0"/>
              </a:rPr>
              <a:t>* video tóm tắt demo</a:t>
            </a:r>
            <a:endParaRPr sz="2000" b="0" dirty="0">
              <a:latin typeface="Josefin Sans Bold" pitchFamily="2" charset="0"/>
            </a:endParaRPr>
          </a:p>
        </p:txBody>
      </p:sp>
      <p:pic>
        <p:nvPicPr>
          <p:cNvPr id="3" name="2024-09-21 22-07-32">
            <a:hlinkClick r:id="" action="ppaction://media"/>
            <a:extLst>
              <a:ext uri="{FF2B5EF4-FFF2-40B4-BE49-F238E27FC236}">
                <a16:creationId xmlns:a16="http://schemas.microsoft.com/office/drawing/2014/main" id="{D77E01A3-3007-EA93-EC75-D4A2E78BB1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1415" y="531641"/>
            <a:ext cx="8021170" cy="45119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p83"/>
          <p:cNvSpPr txBox="1">
            <a:spLocks noGrp="1"/>
          </p:cNvSpPr>
          <p:nvPr>
            <p:ph type="subTitle" idx="4294967295"/>
          </p:nvPr>
        </p:nvSpPr>
        <p:spPr>
          <a:xfrm>
            <a:off x="1558894" y="1102575"/>
            <a:ext cx="19326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rgbClr val="1A4568"/>
                </a:solidFill>
                <a:latin typeface="Josefin Sans" pitchFamily="2" charset="0"/>
              </a:rPr>
              <a:t>3.2 Hạn chế</a:t>
            </a:r>
            <a:endParaRPr sz="2000" b="0" dirty="0">
              <a:solidFill>
                <a:srgbClr val="1A4568"/>
              </a:solidFill>
              <a:latin typeface="Josefin Sans" pitchFamily="2" charset="0"/>
            </a:endParaRPr>
          </a:p>
        </p:txBody>
      </p:sp>
      <p:sp>
        <p:nvSpPr>
          <p:cNvPr id="1143" name="Google Shape;1143;p83"/>
          <p:cNvSpPr txBox="1">
            <a:spLocks noGrp="1"/>
          </p:cNvSpPr>
          <p:nvPr>
            <p:ph type="subTitle" idx="4294967295"/>
          </p:nvPr>
        </p:nvSpPr>
        <p:spPr>
          <a:xfrm>
            <a:off x="1500938" y="596175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b="1" dirty="0">
                <a:solidFill>
                  <a:srgbClr val="1A4568"/>
                </a:solidFill>
                <a:latin typeface="Josefin Sans" pitchFamily="2" charset="0"/>
              </a:rPr>
              <a:t>3. Kết quả đạt được</a:t>
            </a:r>
            <a:endParaRPr sz="2000" b="1" dirty="0">
              <a:solidFill>
                <a:srgbClr val="1A4568"/>
              </a:solidFill>
              <a:latin typeface="Josefin Sans" pitchFamily="2" charset="0"/>
            </a:endParaRPr>
          </a:p>
        </p:txBody>
      </p:sp>
      <p:sp>
        <p:nvSpPr>
          <p:cNvPr id="1144" name="Google Shape;1144;p83"/>
          <p:cNvSpPr txBox="1"/>
          <p:nvPr/>
        </p:nvSpPr>
        <p:spPr>
          <a:xfrm>
            <a:off x="1273387" y="1787475"/>
            <a:ext cx="6949440" cy="129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- Chưa có nhiều chức năng cho người dùng như mục yêu thích.</a:t>
            </a:r>
            <a:b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</a:br>
            <a: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  <a:t>- Mở rộng: tạo người dùng, đăng nhập-đăng kí, để có thể mua hoặc tải các sản phẩm chất lượng hơn.</a:t>
            </a:r>
            <a:br>
              <a:rPr lang="en" sz="1800" dirty="0">
                <a:latin typeface="Josefin Sans" pitchFamily="2" charset="0"/>
                <a:ea typeface="Open Sans"/>
                <a:cs typeface="Open Sans"/>
                <a:sym typeface="Open Sans"/>
              </a:rPr>
            </a:br>
            <a:endParaRPr sz="1800" dirty="0">
              <a:latin typeface="Josefin Sans" pitchFamily="2" charset="0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84"/>
          <p:cNvSpPr txBox="1">
            <a:spLocks noGrp="1"/>
          </p:cNvSpPr>
          <p:nvPr>
            <p:ph type="title"/>
          </p:nvPr>
        </p:nvSpPr>
        <p:spPr>
          <a:xfrm flipH="1">
            <a:off x="1418000" y="1470199"/>
            <a:ext cx="6183000" cy="14323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/>
              <a:t>Cảm ơn mọi người đã quan tâm theo dõi</a:t>
            </a:r>
            <a:endParaRPr sz="4500" dirty="0"/>
          </a:p>
        </p:txBody>
      </p:sp>
      <p:sp>
        <p:nvSpPr>
          <p:cNvPr id="1150" name="Google Shape;1150;p84"/>
          <p:cNvSpPr txBox="1">
            <a:spLocks noGrp="1"/>
          </p:cNvSpPr>
          <p:nvPr>
            <p:ph type="body" idx="1"/>
          </p:nvPr>
        </p:nvSpPr>
        <p:spPr>
          <a:xfrm flipH="1">
            <a:off x="2935100" y="3135737"/>
            <a:ext cx="3148800" cy="12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5000" dirty="0"/>
              <a:t>Q &amp; A</a:t>
            </a:r>
            <a:endParaRPr sz="5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70"/>
          <p:cNvSpPr txBox="1">
            <a:spLocks noGrp="1"/>
          </p:cNvSpPr>
          <p:nvPr>
            <p:ph type="title"/>
          </p:nvPr>
        </p:nvSpPr>
        <p:spPr>
          <a:xfrm>
            <a:off x="2229450" y="332125"/>
            <a:ext cx="468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Giới thiệu thành viên</a:t>
            </a:r>
            <a:endParaRPr/>
          </a:p>
        </p:txBody>
      </p:sp>
      <p:sp>
        <p:nvSpPr>
          <p:cNvPr id="1034" name="Google Shape;1034;p70"/>
          <p:cNvSpPr txBox="1">
            <a:spLocks noGrp="1"/>
          </p:cNvSpPr>
          <p:nvPr>
            <p:ph type="subTitle" idx="3"/>
          </p:nvPr>
        </p:nvSpPr>
        <p:spPr>
          <a:xfrm>
            <a:off x="2727000" y="4238674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Nguyễn Như Hà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6A40A1-B0B2-4841-981C-29D625160F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4440" y="1108865"/>
            <a:ext cx="2194327" cy="292576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71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1040" name="Google Shape;1040;p71"/>
          <p:cNvSpPr txBox="1">
            <a:spLocks noGrp="1"/>
          </p:cNvSpPr>
          <p:nvPr>
            <p:ph type="subTitle" idx="3"/>
          </p:nvPr>
        </p:nvSpPr>
        <p:spPr>
          <a:xfrm>
            <a:off x="2727000" y="1824175"/>
            <a:ext cx="3690000" cy="173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Giới thiệu đề tài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Quá trình thực thi</a:t>
            </a:r>
            <a:endParaRPr/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Kết quả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2"/>
          <p:cNvSpPr txBox="1">
            <a:spLocks noGrp="1"/>
          </p:cNvSpPr>
          <p:nvPr>
            <p:ph type="title"/>
          </p:nvPr>
        </p:nvSpPr>
        <p:spPr>
          <a:xfrm>
            <a:off x="5440325" y="795989"/>
            <a:ext cx="3703675" cy="14706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 spc="600" dirty="0">
                <a:latin typeface="Jomhuria" panose="00000500000000000000" pitchFamily="2" charset="-78"/>
                <a:ea typeface="Jomhuria" panose="00000500000000000000" pitchFamily="2" charset="-78"/>
                <a:cs typeface="Jomhuria" panose="00000500000000000000" pitchFamily="2" charset="-78"/>
              </a:rPr>
              <a:t>Sill</a:t>
            </a:r>
            <a:endParaRPr sz="10000" spc="600" dirty="0">
              <a:latin typeface="Jomhuria" panose="00000500000000000000" pitchFamily="2" charset="-78"/>
              <a:ea typeface="Jomhuria" panose="00000500000000000000" pitchFamily="2" charset="-78"/>
              <a:cs typeface="Jomhuria" panose="00000500000000000000" pitchFamily="2" charset="-78"/>
            </a:endParaRPr>
          </a:p>
        </p:txBody>
      </p:sp>
      <p:pic>
        <p:nvPicPr>
          <p:cNvPr id="1046" name="Google Shape;1046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400" y="1106300"/>
            <a:ext cx="2831198" cy="3902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7" name="Google Shape;1047;p72"/>
          <p:cNvPicPr preferRelativeResize="0"/>
          <p:nvPr/>
        </p:nvPicPr>
        <p:blipFill rotWithShape="1">
          <a:blip r:embed="rId4">
            <a:alphaModFix/>
          </a:blip>
          <a:srcRect b="20331"/>
          <a:stretch/>
        </p:blipFill>
        <p:spPr>
          <a:xfrm>
            <a:off x="640025" y="1168600"/>
            <a:ext cx="2525326" cy="35612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8" name="Google Shape;1048;p72"/>
          <p:cNvSpPr txBox="1">
            <a:spLocks noGrp="1"/>
          </p:cNvSpPr>
          <p:nvPr>
            <p:ph type="subTitle" idx="4"/>
          </p:nvPr>
        </p:nvSpPr>
        <p:spPr>
          <a:xfrm>
            <a:off x="6115163" y="2100729"/>
            <a:ext cx="2486100" cy="8266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  <a:latin typeface="Josefin Sans" pitchFamily="2" charset="0"/>
              </a:rPr>
              <a:t>Đề tài nhóm chọn là xây dựng website thương mại sử dụng Django.</a:t>
            </a:r>
            <a:endParaRPr sz="1500" dirty="0">
              <a:solidFill>
                <a:srgbClr val="000000"/>
              </a:solidFill>
              <a:latin typeface="Josefin Sans" pitchFamily="2" charset="0"/>
            </a:endParaRPr>
          </a:p>
        </p:txBody>
      </p:sp>
      <p:sp>
        <p:nvSpPr>
          <p:cNvPr id="1049" name="Google Shape;1049;p72"/>
          <p:cNvSpPr txBox="1">
            <a:spLocks noGrp="1"/>
          </p:cNvSpPr>
          <p:nvPr>
            <p:ph type="subTitle" idx="4"/>
          </p:nvPr>
        </p:nvSpPr>
        <p:spPr>
          <a:xfrm>
            <a:off x="6115175" y="2979017"/>
            <a:ext cx="2340300" cy="25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  <a:latin typeface="Josefin Sans" pitchFamily="2" charset="0"/>
              </a:rPr>
              <a:t>Website có tên là “Sill”, cho phép tải miễn phí các thiết kế minh họa. </a:t>
            </a:r>
            <a:endParaRPr sz="1500" dirty="0">
              <a:solidFill>
                <a:srgbClr val="000000"/>
              </a:solidFill>
              <a:latin typeface="Josefin Sans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  <a:latin typeface="Josefin Sans" pitchFamily="2" charset="0"/>
            </a:endParaRPr>
          </a:p>
        </p:txBody>
      </p:sp>
      <p:sp>
        <p:nvSpPr>
          <p:cNvPr id="1050" name="Google Shape;1050;p72"/>
          <p:cNvSpPr txBox="1">
            <a:spLocks noGrp="1"/>
          </p:cNvSpPr>
          <p:nvPr>
            <p:ph type="subTitle" idx="3"/>
          </p:nvPr>
        </p:nvSpPr>
        <p:spPr>
          <a:xfrm>
            <a:off x="640025" y="62225"/>
            <a:ext cx="2856000" cy="11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2000"/>
              <a:t>Giới thiệu đề tài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73"/>
          <p:cNvSpPr txBox="1">
            <a:spLocks noGrp="1"/>
          </p:cNvSpPr>
          <p:nvPr>
            <p:ph type="subTitle" idx="1"/>
          </p:nvPr>
        </p:nvSpPr>
        <p:spPr>
          <a:xfrm>
            <a:off x="0" y="1615701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2.1 Khảo sát</a:t>
            </a:r>
            <a:endParaRPr sz="2000" b="0"/>
          </a:p>
        </p:txBody>
      </p:sp>
      <p:sp>
        <p:nvSpPr>
          <p:cNvPr id="1056" name="Google Shape;1056;p73"/>
          <p:cNvSpPr txBox="1">
            <a:spLocks noGrp="1"/>
          </p:cNvSpPr>
          <p:nvPr>
            <p:ph type="subTitle" idx="3"/>
          </p:nvPr>
        </p:nvSpPr>
        <p:spPr>
          <a:xfrm>
            <a:off x="746850" y="1022001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2. Quá trình thực thi</a:t>
            </a:r>
            <a:endParaRPr sz="2000" dirty="0"/>
          </a:p>
        </p:txBody>
      </p:sp>
      <p:pic>
        <p:nvPicPr>
          <p:cNvPr id="1057" name="Google Shape;1057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100" y="218988"/>
            <a:ext cx="5009099" cy="4705517"/>
          </a:xfrm>
          <a:prstGeom prst="rect">
            <a:avLst/>
          </a:prstGeom>
          <a:noFill/>
          <a:ln>
            <a:noFill/>
          </a:ln>
        </p:spPr>
      </p:pic>
      <p:sp>
        <p:nvSpPr>
          <p:cNvPr id="1058" name="Google Shape;1058;p73"/>
          <p:cNvSpPr txBox="1">
            <a:spLocks noGrp="1"/>
          </p:cNvSpPr>
          <p:nvPr>
            <p:ph type="subTitle" idx="4"/>
          </p:nvPr>
        </p:nvSpPr>
        <p:spPr>
          <a:xfrm>
            <a:off x="681900" y="1814200"/>
            <a:ext cx="2985900" cy="234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000000"/>
                </a:solidFill>
                <a:latin typeface="Josefin Sans" pitchFamily="2" charset="0"/>
              </a:rPr>
              <a:t>−</a:t>
            </a:r>
            <a:r>
              <a:rPr lang="en" sz="1000" dirty="0">
                <a:solidFill>
                  <a:srgbClr val="000000"/>
                </a:solidFill>
                <a:latin typeface="Josefin Sans" pitchFamily="2" charset="0"/>
              </a:rPr>
              <a:t>   </a:t>
            </a:r>
            <a:r>
              <a:rPr lang="en" dirty="0">
                <a:solidFill>
                  <a:srgbClr val="000000"/>
                </a:solidFill>
                <a:latin typeface="Josefin Sans" pitchFamily="2" charset="0"/>
              </a:rPr>
              <a:t>Phần lớn người tham gia khảo sát ưu tiên lựa chọn yếu tố “</a:t>
            </a:r>
            <a:r>
              <a:rPr lang="en" dirty="0">
                <a:solidFill>
                  <a:srgbClr val="202124"/>
                </a:solidFill>
                <a:highlight>
                  <a:srgbClr val="FFFFFF"/>
                </a:highlight>
                <a:latin typeface="Josefin Sans" pitchFamily="2" charset="0"/>
              </a:rPr>
              <a:t>Dễ dàng mua hàng, không rắc rối”</a:t>
            </a:r>
            <a:endParaRPr dirty="0">
              <a:solidFill>
                <a:srgbClr val="202124"/>
              </a:solidFill>
              <a:highlight>
                <a:srgbClr val="FFFFFF"/>
              </a:highlight>
              <a:latin typeface="Josefin Sans" pitchFamily="2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000000"/>
                </a:solidFill>
                <a:latin typeface="Josefin Sans" pitchFamily="2" charset="0"/>
              </a:rPr>
              <a:t>−</a:t>
            </a:r>
            <a:r>
              <a:rPr lang="en" sz="1000" dirty="0">
                <a:solidFill>
                  <a:srgbClr val="000000"/>
                </a:solidFill>
                <a:latin typeface="Josefin Sans" pitchFamily="2" charset="0"/>
              </a:rPr>
              <a:t>   </a:t>
            </a:r>
            <a:r>
              <a:rPr lang="en" dirty="0">
                <a:solidFill>
                  <a:srgbClr val="000000"/>
                </a:solidFill>
                <a:latin typeface="Josefin Sans" pitchFamily="2" charset="0"/>
              </a:rPr>
              <a:t>Tông màu xanh dương và trắng được phần lớn mọi người lựa chọn </a:t>
            </a:r>
            <a:endParaRPr sz="1800" dirty="0">
              <a:latin typeface="Josefin Sans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74"/>
          <p:cNvSpPr txBox="1">
            <a:spLocks noGrp="1"/>
          </p:cNvSpPr>
          <p:nvPr>
            <p:ph type="subTitle" idx="1"/>
          </p:nvPr>
        </p:nvSpPr>
        <p:spPr>
          <a:xfrm>
            <a:off x="582525" y="80902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2.1 Thiết kế hệ thống</a:t>
            </a:r>
            <a:endParaRPr sz="2000" b="0"/>
          </a:p>
        </p:txBody>
      </p:sp>
      <p:sp>
        <p:nvSpPr>
          <p:cNvPr id="1064" name="Google Shape;1064;p74"/>
          <p:cNvSpPr txBox="1">
            <a:spLocks noGrp="1"/>
          </p:cNvSpPr>
          <p:nvPr>
            <p:ph type="subTitle" idx="3"/>
          </p:nvPr>
        </p:nvSpPr>
        <p:spPr>
          <a:xfrm>
            <a:off x="746850" y="256425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2. Quá trình thực thi</a:t>
            </a:r>
            <a:endParaRPr sz="2000"/>
          </a:p>
        </p:txBody>
      </p:sp>
      <p:pic>
        <p:nvPicPr>
          <p:cNvPr id="1065" name="Google Shape;1065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375" y="2680401"/>
            <a:ext cx="1536727" cy="42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6" name="Google Shape;1066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5850" y="1277350"/>
            <a:ext cx="6370269" cy="367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p75"/>
          <p:cNvSpPr txBox="1">
            <a:spLocks noGrp="1"/>
          </p:cNvSpPr>
          <p:nvPr>
            <p:ph type="subTitle" idx="1"/>
          </p:nvPr>
        </p:nvSpPr>
        <p:spPr>
          <a:xfrm>
            <a:off x="582525" y="80902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2.2 Cơ sở dữ liệu</a:t>
            </a:r>
            <a:endParaRPr sz="2000" b="0"/>
          </a:p>
        </p:txBody>
      </p:sp>
      <p:sp>
        <p:nvSpPr>
          <p:cNvPr id="1072" name="Google Shape;1072;p75"/>
          <p:cNvSpPr txBox="1">
            <a:spLocks noGrp="1"/>
          </p:cNvSpPr>
          <p:nvPr>
            <p:ph type="subTitle" idx="3"/>
          </p:nvPr>
        </p:nvSpPr>
        <p:spPr>
          <a:xfrm>
            <a:off x="746850" y="256425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2. Quá trình thực thi</a:t>
            </a:r>
            <a:endParaRPr sz="20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29902A-9095-4C27-97F4-F9975A5B9D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177" y="1249152"/>
            <a:ext cx="2686335" cy="32743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FD9414-8D2E-45D0-8710-A38071B849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9394" y="1249151"/>
            <a:ext cx="4147915" cy="32743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76"/>
          <p:cNvSpPr txBox="1">
            <a:spLocks noGrp="1"/>
          </p:cNvSpPr>
          <p:nvPr>
            <p:ph type="subTitle" idx="1"/>
          </p:nvPr>
        </p:nvSpPr>
        <p:spPr>
          <a:xfrm>
            <a:off x="438225" y="541967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/>
              <a:t>2.3 Sơ đồ</a:t>
            </a:r>
            <a:endParaRPr sz="2000" b="0" dirty="0"/>
          </a:p>
        </p:txBody>
      </p:sp>
      <p:sp>
        <p:nvSpPr>
          <p:cNvPr id="1080" name="Google Shape;1080;p76"/>
          <p:cNvSpPr txBox="1">
            <a:spLocks noGrp="1"/>
          </p:cNvSpPr>
          <p:nvPr>
            <p:ph type="subTitle" idx="3"/>
          </p:nvPr>
        </p:nvSpPr>
        <p:spPr>
          <a:xfrm>
            <a:off x="1133025" y="0"/>
            <a:ext cx="2856000" cy="68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2. Quá trình thực thi</a:t>
            </a:r>
            <a:endParaRPr sz="2000"/>
          </a:p>
        </p:txBody>
      </p:sp>
      <p:sp>
        <p:nvSpPr>
          <p:cNvPr id="1081" name="Google Shape;1081;p76"/>
          <p:cNvSpPr txBox="1">
            <a:spLocks noGrp="1"/>
          </p:cNvSpPr>
          <p:nvPr>
            <p:ph type="subTitle" idx="1"/>
          </p:nvPr>
        </p:nvSpPr>
        <p:spPr>
          <a:xfrm>
            <a:off x="438225" y="25280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/>
              <a:t>2.3.1 Sơ đồ quy trình</a:t>
            </a:r>
            <a:endParaRPr sz="2000" b="0"/>
          </a:p>
        </p:txBody>
      </p:sp>
      <p:pic>
        <p:nvPicPr>
          <p:cNvPr id="6" name="Picture 5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667DDE0E-EACD-480B-8BA4-92EB4D1BBE5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458" y="225634"/>
            <a:ext cx="4396151" cy="46922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77"/>
          <p:cNvSpPr txBox="1">
            <a:spLocks noGrp="1"/>
          </p:cNvSpPr>
          <p:nvPr>
            <p:ph type="subTitle" idx="1"/>
          </p:nvPr>
        </p:nvSpPr>
        <p:spPr>
          <a:xfrm>
            <a:off x="463300" y="968100"/>
            <a:ext cx="3533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/>
              <a:t>2.3.2 Use Case người dùng</a:t>
            </a:r>
            <a:endParaRPr sz="2000" b="0" dirty="0"/>
          </a:p>
        </p:txBody>
      </p:sp>
      <p:pic>
        <p:nvPicPr>
          <p:cNvPr id="1088" name="Google Shape;1088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6400" y="894601"/>
            <a:ext cx="3845267" cy="1947314"/>
          </a:xfrm>
          <a:prstGeom prst="rect">
            <a:avLst/>
          </a:prstGeom>
          <a:noFill/>
          <a:ln>
            <a:noFill/>
          </a:ln>
        </p:spPr>
      </p:pic>
      <p:sp>
        <p:nvSpPr>
          <p:cNvPr id="1089" name="Google Shape;1089;p77"/>
          <p:cNvSpPr txBox="1">
            <a:spLocks noGrp="1"/>
          </p:cNvSpPr>
          <p:nvPr>
            <p:ph type="subTitle" idx="1"/>
          </p:nvPr>
        </p:nvSpPr>
        <p:spPr>
          <a:xfrm>
            <a:off x="191386" y="3663668"/>
            <a:ext cx="3533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/>
              <a:t>2.3.3 Use Case Admin</a:t>
            </a:r>
            <a:endParaRPr sz="2000" b="0" dirty="0"/>
          </a:p>
        </p:txBody>
      </p:sp>
      <p:pic>
        <p:nvPicPr>
          <p:cNvPr id="1090" name="Google Shape;1090;p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6400" y="3213028"/>
            <a:ext cx="2814634" cy="16152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1099;p78"/>
          <p:cNvCxnSpPr/>
          <p:nvPr/>
        </p:nvCxnSpPr>
        <p:spPr>
          <a:xfrm>
            <a:off x="3794972" y="3022800"/>
            <a:ext cx="4046695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</TotalTime>
  <Words>399</Words>
  <Application>Microsoft Office PowerPoint</Application>
  <PresentationFormat>On-screen Show (16:9)</PresentationFormat>
  <Paragraphs>56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Josefin Sans</vt:lpstr>
      <vt:lpstr>Roboto Condensed Light</vt:lpstr>
      <vt:lpstr>Open Sans</vt:lpstr>
      <vt:lpstr>Fira Sans Condensed</vt:lpstr>
      <vt:lpstr>Anaheim</vt:lpstr>
      <vt:lpstr>Jomhuria</vt:lpstr>
      <vt:lpstr>Josefin Sans Bold</vt:lpstr>
      <vt:lpstr>Open Sans SemiBold</vt:lpstr>
      <vt:lpstr>Arial</vt:lpstr>
      <vt:lpstr>Aquatic and Physical Therapy Center XL by Slidesgo</vt:lpstr>
      <vt:lpstr>TRƯỜNG ĐẠI HỌC CÔNG NGHỆ THÔNG TIN KHOA KHOA HỌC VÀ KỸ THUẬT THÔNG TIN</vt:lpstr>
      <vt:lpstr>Giới thiệu thành viên</vt:lpstr>
      <vt:lpstr>Outline</vt:lpstr>
      <vt:lpstr>Sill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Cảm ơn mọi người đã quan tâm theo dõi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TRƯỜNG ĐẠI HỌC CÔNG NGHỆ THÔNG TIN KHOA KHOA HỌC MÁY TÍNH</dc:title>
  <dc:creator>Khang Mr</dc:creator>
  <cp:lastModifiedBy>Hà Nguyễn</cp:lastModifiedBy>
  <cp:revision>13</cp:revision>
  <dcterms:modified xsi:type="dcterms:W3CDTF">2024-09-22T07:00:53Z</dcterms:modified>
</cp:coreProperties>
</file>